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4"/>
    <p:sldMasterId id="2147483744" r:id="rId5"/>
  </p:sldMasterIdLst>
  <p:notesMasterIdLst>
    <p:notesMasterId r:id="rId36"/>
  </p:notesMasterIdLst>
  <p:sldIdLst>
    <p:sldId id="1418" r:id="rId6"/>
    <p:sldId id="1422" r:id="rId7"/>
    <p:sldId id="408" r:id="rId8"/>
    <p:sldId id="1426" r:id="rId9"/>
    <p:sldId id="1421" r:id="rId10"/>
    <p:sldId id="1419" r:id="rId11"/>
    <p:sldId id="301" r:id="rId12"/>
    <p:sldId id="352" r:id="rId13"/>
    <p:sldId id="1427" r:id="rId14"/>
    <p:sldId id="1428" r:id="rId15"/>
    <p:sldId id="1429" r:id="rId16"/>
    <p:sldId id="1430" r:id="rId17"/>
    <p:sldId id="1423" r:id="rId18"/>
    <p:sldId id="1431" r:id="rId19"/>
    <p:sldId id="1432" r:id="rId20"/>
    <p:sldId id="1433" r:id="rId21"/>
    <p:sldId id="1424" r:id="rId22"/>
    <p:sldId id="1425" r:id="rId23"/>
    <p:sldId id="425" r:id="rId24"/>
    <p:sldId id="273" r:id="rId25"/>
    <p:sldId id="353" r:id="rId26"/>
    <p:sldId id="312" r:id="rId27"/>
    <p:sldId id="1438" r:id="rId28"/>
    <p:sldId id="1439" r:id="rId29"/>
    <p:sldId id="1435" r:id="rId30"/>
    <p:sldId id="266" r:id="rId31"/>
    <p:sldId id="1436" r:id="rId32"/>
    <p:sldId id="1437" r:id="rId33"/>
    <p:sldId id="1434"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CF1B5B-6000-014F-B48C-AC7DAF420245}" v="12" dt="2024-04-12T13:16:49.4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83" autoAdjust="0"/>
    <p:restoredTop sz="59858" autoAdjust="0"/>
  </p:normalViewPr>
  <p:slideViewPr>
    <p:cSldViewPr snapToGrid="0">
      <p:cViewPr>
        <p:scale>
          <a:sx n="49" d="100"/>
          <a:sy n="49" d="100"/>
        </p:scale>
        <p:origin x="168" y="640"/>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42"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ina Pick" userId="036a2d0a-b78c-4da7-8e9b-8b10f77470c8" providerId="ADAL" clId="{9AC472DB-D174-4936-ACA5-E8CBFC7B6A8E}"/>
    <pc:docChg chg="undo custSel addSld delSld modSld sldOrd modMainMaster">
      <pc:chgData name="Georgina Pick" userId="036a2d0a-b78c-4da7-8e9b-8b10f77470c8" providerId="ADAL" clId="{9AC472DB-D174-4936-ACA5-E8CBFC7B6A8E}" dt="2021-08-06T15:39:39.262" v="4911" actId="20577"/>
      <pc:docMkLst>
        <pc:docMk/>
      </pc:docMkLst>
      <pc:sldChg chg="modNotesTx">
        <pc:chgData name="Georgina Pick" userId="036a2d0a-b78c-4da7-8e9b-8b10f77470c8" providerId="ADAL" clId="{9AC472DB-D174-4936-ACA5-E8CBFC7B6A8E}" dt="2021-08-06T15:27:16.734" v="4258" actId="20577"/>
        <pc:sldMkLst>
          <pc:docMk/>
          <pc:sldMk cId="4075178077" sldId="262"/>
        </pc:sldMkLst>
      </pc:sldChg>
      <pc:sldChg chg="modSp modAnim modNotesTx">
        <pc:chgData name="Georgina Pick" userId="036a2d0a-b78c-4da7-8e9b-8b10f77470c8" providerId="ADAL" clId="{9AC472DB-D174-4936-ACA5-E8CBFC7B6A8E}" dt="2021-08-06T15:13:08.473" v="3644" actId="20577"/>
        <pc:sldMkLst>
          <pc:docMk/>
          <pc:sldMk cId="443262617" sldId="273"/>
        </pc:sldMkLst>
        <pc:spChg chg="mod">
          <ac:chgData name="Georgina Pick" userId="036a2d0a-b78c-4da7-8e9b-8b10f77470c8" providerId="ADAL" clId="{9AC472DB-D174-4936-ACA5-E8CBFC7B6A8E}" dt="2021-08-06T14:16:19.599" v="57" actId="14100"/>
          <ac:spMkLst>
            <pc:docMk/>
            <pc:sldMk cId="443262617" sldId="273"/>
            <ac:spMk id="7" creationId="{00000000-0000-0000-0000-000000000000}"/>
          </ac:spMkLst>
        </pc:spChg>
        <pc:picChg chg="mod">
          <ac:chgData name="Georgina Pick" userId="036a2d0a-b78c-4da7-8e9b-8b10f77470c8" providerId="ADAL" clId="{9AC472DB-D174-4936-ACA5-E8CBFC7B6A8E}" dt="2021-08-06T14:16:14.709" v="55" actId="14100"/>
          <ac:picMkLst>
            <pc:docMk/>
            <pc:sldMk cId="443262617" sldId="273"/>
            <ac:picMk id="8" creationId="{E917EA09-A384-8348-B226-B228D8FDBF1D}"/>
          </ac:picMkLst>
        </pc:picChg>
      </pc:sldChg>
      <pc:sldChg chg="addSp delSp modSp modNotesTx">
        <pc:chgData name="Georgina Pick" userId="036a2d0a-b78c-4da7-8e9b-8b10f77470c8" providerId="ADAL" clId="{9AC472DB-D174-4936-ACA5-E8CBFC7B6A8E}" dt="2021-08-06T14:13:51.029" v="39" actId="1076"/>
        <pc:sldMkLst>
          <pc:docMk/>
          <pc:sldMk cId="4235697709" sldId="276"/>
        </pc:sldMkLst>
        <pc:spChg chg="del">
          <ac:chgData name="Georgina Pick" userId="036a2d0a-b78c-4da7-8e9b-8b10f77470c8" providerId="ADAL" clId="{9AC472DB-D174-4936-ACA5-E8CBFC7B6A8E}" dt="2021-08-06T14:13:28.433" v="31" actId="478"/>
          <ac:spMkLst>
            <pc:docMk/>
            <pc:sldMk cId="4235697709" sldId="276"/>
            <ac:spMk id="2" creationId="{BEF229A0-B865-2D46-BDFC-A2D06D00DFC0}"/>
          </ac:spMkLst>
        </pc:spChg>
        <pc:spChg chg="add del mod">
          <ac:chgData name="Georgina Pick" userId="036a2d0a-b78c-4da7-8e9b-8b10f77470c8" providerId="ADAL" clId="{9AC472DB-D174-4936-ACA5-E8CBFC7B6A8E}" dt="2021-08-06T14:13:30.137" v="32" actId="478"/>
          <ac:spMkLst>
            <pc:docMk/>
            <pc:sldMk cId="4235697709" sldId="276"/>
            <ac:spMk id="5" creationId="{123FDEF9-89C2-4D86-98C8-10ED4A501E59}"/>
          </ac:spMkLst>
        </pc:spChg>
        <pc:spChg chg="del">
          <ac:chgData name="Georgina Pick" userId="036a2d0a-b78c-4da7-8e9b-8b10f77470c8" providerId="ADAL" clId="{9AC472DB-D174-4936-ACA5-E8CBFC7B6A8E}" dt="2021-08-06T14:13:31.831" v="33" actId="478"/>
          <ac:spMkLst>
            <pc:docMk/>
            <pc:sldMk cId="4235697709" sldId="276"/>
            <ac:spMk id="7" creationId="{00000000-0000-0000-0000-000000000000}"/>
          </ac:spMkLst>
        </pc:spChg>
        <pc:spChg chg="del">
          <ac:chgData name="Georgina Pick" userId="036a2d0a-b78c-4da7-8e9b-8b10f77470c8" providerId="ADAL" clId="{9AC472DB-D174-4936-ACA5-E8CBFC7B6A8E}" dt="2021-08-06T14:13:33.481" v="34" actId="478"/>
          <ac:spMkLst>
            <pc:docMk/>
            <pc:sldMk cId="4235697709" sldId="276"/>
            <ac:spMk id="8" creationId="{011FB63C-EA5A-2740-98B8-8B96F69B2B24}"/>
          </ac:spMkLst>
        </pc:spChg>
        <pc:spChg chg="add">
          <ac:chgData name="Georgina Pick" userId="036a2d0a-b78c-4da7-8e9b-8b10f77470c8" providerId="ADAL" clId="{9AC472DB-D174-4936-ACA5-E8CBFC7B6A8E}" dt="2021-08-06T14:13:35.440" v="36"/>
          <ac:spMkLst>
            <pc:docMk/>
            <pc:sldMk cId="4235697709" sldId="276"/>
            <ac:spMk id="9" creationId="{92D81AB8-D9DB-470B-9727-22B43FD9A3B5}"/>
          </ac:spMkLst>
        </pc:spChg>
        <pc:spChg chg="add">
          <ac:chgData name="Georgina Pick" userId="036a2d0a-b78c-4da7-8e9b-8b10f77470c8" providerId="ADAL" clId="{9AC472DB-D174-4936-ACA5-E8CBFC7B6A8E}" dt="2021-08-06T14:13:35.440" v="36"/>
          <ac:spMkLst>
            <pc:docMk/>
            <pc:sldMk cId="4235697709" sldId="276"/>
            <ac:spMk id="10" creationId="{CFF50347-8A40-4D10-9D71-425F124D2F6A}"/>
          </ac:spMkLst>
        </pc:spChg>
        <pc:spChg chg="del">
          <ac:chgData name="Georgina Pick" userId="036a2d0a-b78c-4da7-8e9b-8b10f77470c8" providerId="ADAL" clId="{9AC472DB-D174-4936-ACA5-E8CBFC7B6A8E}" dt="2021-08-06T14:13:34.422" v="35" actId="478"/>
          <ac:spMkLst>
            <pc:docMk/>
            <pc:sldMk cId="4235697709" sldId="276"/>
            <ac:spMk id="11" creationId="{F6677E19-285D-B744-B2B7-CB52CFF7521E}"/>
          </ac:spMkLst>
        </pc:spChg>
        <pc:picChg chg="add mod">
          <ac:chgData name="Georgina Pick" userId="036a2d0a-b78c-4da7-8e9b-8b10f77470c8" providerId="ADAL" clId="{9AC472DB-D174-4936-ACA5-E8CBFC7B6A8E}" dt="2021-08-06T14:13:51.029" v="39" actId="1076"/>
          <ac:picMkLst>
            <pc:docMk/>
            <pc:sldMk cId="4235697709" sldId="276"/>
            <ac:picMk id="3" creationId="{512D8901-A6EC-4D3C-8130-F642301AC2D9}"/>
          </ac:picMkLst>
        </pc:picChg>
        <pc:picChg chg="add del mod">
          <ac:chgData name="Georgina Pick" userId="036a2d0a-b78c-4da7-8e9b-8b10f77470c8" providerId="ADAL" clId="{9AC472DB-D174-4936-ACA5-E8CBFC7B6A8E}" dt="2021-08-06T14:13:46.597" v="38" actId="478"/>
          <ac:picMkLst>
            <pc:docMk/>
            <pc:sldMk cId="4235697709" sldId="276"/>
            <ac:picMk id="12" creationId="{2C03D459-78B9-4F92-A6D6-2D72F07CBCFF}"/>
          </ac:picMkLst>
        </pc:picChg>
      </pc:sldChg>
      <pc:sldChg chg="modTransition">
        <pc:chgData name="Georgina Pick" userId="036a2d0a-b78c-4da7-8e9b-8b10f77470c8" providerId="ADAL" clId="{9AC472DB-D174-4936-ACA5-E8CBFC7B6A8E}" dt="2021-08-06T15:20:41.890" v="3795"/>
        <pc:sldMkLst>
          <pc:docMk/>
          <pc:sldMk cId="408376181" sldId="279"/>
        </pc:sldMkLst>
      </pc:sldChg>
      <pc:sldChg chg="modNotesTx">
        <pc:chgData name="Georgina Pick" userId="036a2d0a-b78c-4da7-8e9b-8b10f77470c8" providerId="ADAL" clId="{9AC472DB-D174-4936-ACA5-E8CBFC7B6A8E}" dt="2021-08-06T15:20:06.456" v="3794" actId="113"/>
        <pc:sldMkLst>
          <pc:docMk/>
          <pc:sldMk cId="2665653843" sldId="295"/>
        </pc:sldMkLst>
      </pc:sldChg>
      <pc:sldChg chg="addSp delSp modSp delAnim modAnim modNotesTx">
        <pc:chgData name="Georgina Pick" userId="036a2d0a-b78c-4da7-8e9b-8b10f77470c8" providerId="ADAL" clId="{9AC472DB-D174-4936-ACA5-E8CBFC7B6A8E}" dt="2021-08-06T15:39:33.376" v="4910" actId="20577"/>
        <pc:sldMkLst>
          <pc:docMk/>
          <pc:sldMk cId="4021129092" sldId="312"/>
        </pc:sldMkLst>
        <pc:spChg chg="del mod">
          <ac:chgData name="Georgina Pick" userId="036a2d0a-b78c-4da7-8e9b-8b10f77470c8" providerId="ADAL" clId="{9AC472DB-D174-4936-ACA5-E8CBFC7B6A8E}" dt="2021-08-06T15:38:39.154" v="4823" actId="478"/>
          <ac:spMkLst>
            <pc:docMk/>
            <pc:sldMk cId="4021129092" sldId="312"/>
            <ac:spMk id="7" creationId="{00000000-0000-0000-0000-000000000000}"/>
          </ac:spMkLst>
        </pc:spChg>
        <pc:spChg chg="add mod">
          <ac:chgData name="Georgina Pick" userId="036a2d0a-b78c-4da7-8e9b-8b10f77470c8" providerId="ADAL" clId="{9AC472DB-D174-4936-ACA5-E8CBFC7B6A8E}" dt="2021-08-06T15:39:27.024" v="4909" actId="20577"/>
          <ac:spMkLst>
            <pc:docMk/>
            <pc:sldMk cId="4021129092" sldId="312"/>
            <ac:spMk id="8" creationId="{97A0AD93-9CDC-4C02-AAF4-0305F784FC21}"/>
          </ac:spMkLst>
        </pc:spChg>
        <pc:picChg chg="add mod">
          <ac:chgData name="Georgina Pick" userId="036a2d0a-b78c-4da7-8e9b-8b10f77470c8" providerId="ADAL" clId="{9AC472DB-D174-4936-ACA5-E8CBFC7B6A8E}" dt="2021-08-06T15:39:02.495" v="4830" actId="1076"/>
          <ac:picMkLst>
            <pc:docMk/>
            <pc:sldMk cId="4021129092" sldId="312"/>
            <ac:picMk id="2" creationId="{BA7FAF36-6BC2-4DBF-A674-9C0B6B186C1E}"/>
          </ac:picMkLst>
        </pc:picChg>
        <pc:picChg chg="del mod">
          <ac:chgData name="Georgina Pick" userId="036a2d0a-b78c-4da7-8e9b-8b10f77470c8" providerId="ADAL" clId="{9AC472DB-D174-4936-ACA5-E8CBFC7B6A8E}" dt="2021-08-06T15:38:45.185" v="4826" actId="478"/>
          <ac:picMkLst>
            <pc:docMk/>
            <pc:sldMk cId="4021129092" sldId="312"/>
            <ac:picMk id="5" creationId="{5E555AC5-B92E-564A-9EE5-157CE91CBDCE}"/>
          </ac:picMkLst>
        </pc:picChg>
        <pc:picChg chg="del mod">
          <ac:chgData name="Georgina Pick" userId="036a2d0a-b78c-4da7-8e9b-8b10f77470c8" providerId="ADAL" clId="{9AC472DB-D174-4936-ACA5-E8CBFC7B6A8E}" dt="2021-08-06T15:32:18.629" v="4317" actId="478"/>
          <ac:picMkLst>
            <pc:docMk/>
            <pc:sldMk cId="4021129092" sldId="312"/>
            <ac:picMk id="6" creationId="{BECCDEBB-862D-6948-B6F6-E6F0FFDE1FAA}"/>
          </ac:picMkLst>
        </pc:picChg>
      </pc:sldChg>
      <pc:sldChg chg="modTransition">
        <pc:chgData name="Georgina Pick" userId="036a2d0a-b78c-4da7-8e9b-8b10f77470c8" providerId="ADAL" clId="{9AC472DB-D174-4936-ACA5-E8CBFC7B6A8E}" dt="2021-08-06T15:20:45.152" v="3796"/>
        <pc:sldMkLst>
          <pc:docMk/>
          <pc:sldMk cId="994946633" sldId="313"/>
        </pc:sldMkLst>
      </pc:sldChg>
      <pc:sldChg chg="add ord">
        <pc:chgData name="Georgina Pick" userId="036a2d0a-b78c-4da7-8e9b-8b10f77470c8" providerId="ADAL" clId="{9AC472DB-D174-4936-ACA5-E8CBFC7B6A8E}" dt="2021-08-06T14:17:59.665" v="59"/>
        <pc:sldMkLst>
          <pc:docMk/>
          <pc:sldMk cId="1495468696" sldId="348"/>
        </pc:sldMkLst>
      </pc:sldChg>
      <pc:sldChg chg="addSp delSp modSp modNotesTx">
        <pc:chgData name="Georgina Pick" userId="036a2d0a-b78c-4da7-8e9b-8b10f77470c8" providerId="ADAL" clId="{9AC472DB-D174-4936-ACA5-E8CBFC7B6A8E}" dt="2021-08-06T15:29:45.466" v="4265" actId="27636"/>
        <pc:sldMkLst>
          <pc:docMk/>
          <pc:sldMk cId="598729110" sldId="350"/>
        </pc:sldMkLst>
        <pc:spChg chg="mod">
          <ac:chgData name="Georgina Pick" userId="036a2d0a-b78c-4da7-8e9b-8b10f77470c8" providerId="ADAL" clId="{9AC472DB-D174-4936-ACA5-E8CBFC7B6A8E}" dt="2021-08-06T15:29:45.466" v="4265" actId="27636"/>
          <ac:spMkLst>
            <pc:docMk/>
            <pc:sldMk cId="598729110" sldId="350"/>
            <ac:spMk id="2" creationId="{082EB478-4A0A-0D4B-B69E-E60D3B13AE83}"/>
          </ac:spMkLst>
        </pc:spChg>
        <pc:spChg chg="mod">
          <ac:chgData name="Georgina Pick" userId="036a2d0a-b78c-4da7-8e9b-8b10f77470c8" providerId="ADAL" clId="{9AC472DB-D174-4936-ACA5-E8CBFC7B6A8E}" dt="2021-08-06T15:29:45.465" v="4264" actId="27636"/>
          <ac:spMkLst>
            <pc:docMk/>
            <pc:sldMk cId="598729110" sldId="350"/>
            <ac:spMk id="3" creationId="{292045C2-2D81-8449-A3A0-1D69B3164FB5}"/>
          </ac:spMkLst>
        </pc:spChg>
        <pc:spChg chg="add del mod">
          <ac:chgData name="Georgina Pick" userId="036a2d0a-b78c-4da7-8e9b-8b10f77470c8" providerId="ADAL" clId="{9AC472DB-D174-4936-ACA5-E8CBFC7B6A8E}" dt="2021-08-06T15:29:20.866" v="4260"/>
          <ac:spMkLst>
            <pc:docMk/>
            <pc:sldMk cId="598729110" sldId="350"/>
            <ac:spMk id="4" creationId="{091B51A3-33F8-4ACD-8AAE-5FBE90481B31}"/>
          </ac:spMkLst>
        </pc:spChg>
        <pc:spChg chg="add mod">
          <ac:chgData name="Georgina Pick" userId="036a2d0a-b78c-4da7-8e9b-8b10f77470c8" providerId="ADAL" clId="{9AC472DB-D174-4936-ACA5-E8CBFC7B6A8E}" dt="2021-08-06T15:29:44.625" v="4263"/>
          <ac:spMkLst>
            <pc:docMk/>
            <pc:sldMk cId="598729110" sldId="350"/>
            <ac:spMk id="5" creationId="{86988E82-2326-443E-815F-FF8ABCAB7342}"/>
          </ac:spMkLst>
        </pc:spChg>
      </pc:sldChg>
      <pc:sldChg chg="addSp delSp modSp add modNotesTx">
        <pc:chgData name="Georgina Pick" userId="036a2d0a-b78c-4da7-8e9b-8b10f77470c8" providerId="ADAL" clId="{9AC472DB-D174-4936-ACA5-E8CBFC7B6A8E}" dt="2021-08-06T14:50:14.262" v="1502" actId="20577"/>
        <pc:sldMkLst>
          <pc:docMk/>
          <pc:sldMk cId="3017044726" sldId="352"/>
        </pc:sldMkLst>
        <pc:spChg chg="mod">
          <ac:chgData name="Georgina Pick" userId="036a2d0a-b78c-4da7-8e9b-8b10f77470c8" providerId="ADAL" clId="{9AC472DB-D174-4936-ACA5-E8CBFC7B6A8E}" dt="2021-08-06T14:50:14.262" v="1502" actId="20577"/>
          <ac:spMkLst>
            <pc:docMk/>
            <pc:sldMk cId="3017044726" sldId="352"/>
            <ac:spMk id="2" creationId="{12014A4D-7304-408C-AFCB-B3D218B965E9}"/>
          </ac:spMkLst>
        </pc:spChg>
        <pc:spChg chg="add del mod">
          <ac:chgData name="Georgina Pick" userId="036a2d0a-b78c-4da7-8e9b-8b10f77470c8" providerId="ADAL" clId="{9AC472DB-D174-4936-ACA5-E8CBFC7B6A8E}" dt="2021-08-06T14:45:45.737" v="940" actId="478"/>
          <ac:spMkLst>
            <pc:docMk/>
            <pc:sldMk cId="3017044726" sldId="352"/>
            <ac:spMk id="3" creationId="{F746CAE0-EF4C-4BA5-A25D-8EC2A701F27E}"/>
          </ac:spMkLst>
        </pc:spChg>
        <pc:spChg chg="add mod">
          <ac:chgData name="Georgina Pick" userId="036a2d0a-b78c-4da7-8e9b-8b10f77470c8" providerId="ADAL" clId="{9AC472DB-D174-4936-ACA5-E8CBFC7B6A8E}" dt="2021-08-06T14:48:05.218" v="1142" actId="1076"/>
          <ac:spMkLst>
            <pc:docMk/>
            <pc:sldMk cId="3017044726" sldId="352"/>
            <ac:spMk id="4" creationId="{57F73990-E9AD-496C-8E0D-0AD57BF1F7E2}"/>
          </ac:spMkLst>
        </pc:spChg>
        <pc:spChg chg="add mod">
          <ac:chgData name="Georgina Pick" userId="036a2d0a-b78c-4da7-8e9b-8b10f77470c8" providerId="ADAL" clId="{9AC472DB-D174-4936-ACA5-E8CBFC7B6A8E}" dt="2021-08-06T14:47:58.608" v="1141" actId="14100"/>
          <ac:spMkLst>
            <pc:docMk/>
            <pc:sldMk cId="3017044726" sldId="352"/>
            <ac:spMk id="5" creationId="{CB9D4F05-BDBD-418A-97EE-0CA5B74EE81A}"/>
          </ac:spMkLst>
        </pc:spChg>
      </pc:sldChg>
      <pc:sldChg chg="delSp modSp add ord delAnim modNotesTx">
        <pc:chgData name="Georgina Pick" userId="036a2d0a-b78c-4da7-8e9b-8b10f77470c8" providerId="ADAL" clId="{9AC472DB-D174-4936-ACA5-E8CBFC7B6A8E}" dt="2021-08-06T15:39:39.262" v="4911" actId="20577"/>
        <pc:sldMkLst>
          <pc:docMk/>
          <pc:sldMk cId="2594656923" sldId="353"/>
        </pc:sldMkLst>
        <pc:spChg chg="mod">
          <ac:chgData name="Georgina Pick" userId="036a2d0a-b78c-4da7-8e9b-8b10f77470c8" providerId="ADAL" clId="{9AC472DB-D174-4936-ACA5-E8CBFC7B6A8E}" dt="2021-08-06T15:38:29.385" v="4821" actId="1076"/>
          <ac:spMkLst>
            <pc:docMk/>
            <pc:sldMk cId="2594656923" sldId="353"/>
            <ac:spMk id="7" creationId="{00000000-0000-0000-0000-000000000000}"/>
          </ac:spMkLst>
        </pc:spChg>
        <pc:spChg chg="del">
          <ac:chgData name="Georgina Pick" userId="036a2d0a-b78c-4da7-8e9b-8b10f77470c8" providerId="ADAL" clId="{9AC472DB-D174-4936-ACA5-E8CBFC7B6A8E}" dt="2021-08-06T15:38:23.899" v="4819" actId="478"/>
          <ac:spMkLst>
            <pc:docMk/>
            <pc:sldMk cId="2594656923" sldId="353"/>
            <ac:spMk id="8" creationId="{97A0AD93-9CDC-4C02-AAF4-0305F784FC21}"/>
          </ac:spMkLst>
        </pc:spChg>
        <pc:picChg chg="mod">
          <ac:chgData name="Georgina Pick" userId="036a2d0a-b78c-4da7-8e9b-8b10f77470c8" providerId="ADAL" clId="{9AC472DB-D174-4936-ACA5-E8CBFC7B6A8E}" dt="2021-08-06T15:38:25.863" v="4820" actId="1076"/>
          <ac:picMkLst>
            <pc:docMk/>
            <pc:sldMk cId="2594656923" sldId="353"/>
            <ac:picMk id="5" creationId="{5E555AC5-B92E-564A-9EE5-157CE91CBDCE}"/>
          </ac:picMkLst>
        </pc:picChg>
      </pc:sldChg>
    </pc:docChg>
  </pc:docChgLst>
  <pc:docChgLst>
    <pc:chgData name="Georgina Pick" userId="S::g.pick@arkpioneer.org::036a2d0a-b78c-4da7-8e9b-8b10f77470c8" providerId="AD" clId="Web-{B2630B42-7D14-A918-99F5-62E9AD12736B}"/>
    <pc:docChg chg="modSld">
      <pc:chgData name="Georgina Pick" userId="S::g.pick@arkpioneer.org::036a2d0a-b78c-4da7-8e9b-8b10f77470c8" providerId="AD" clId="Web-{B2630B42-7D14-A918-99F5-62E9AD12736B}" dt="2021-08-25T12:01:44.735" v="7" actId="1076"/>
      <pc:docMkLst>
        <pc:docMk/>
      </pc:docMkLst>
      <pc:sldChg chg="modSp">
        <pc:chgData name="Georgina Pick" userId="S::g.pick@arkpioneer.org::036a2d0a-b78c-4da7-8e9b-8b10f77470c8" providerId="AD" clId="Web-{B2630B42-7D14-A918-99F5-62E9AD12736B}" dt="2021-08-25T12:01:44.735" v="7" actId="1076"/>
        <pc:sldMkLst>
          <pc:docMk/>
          <pc:sldMk cId="410450361" sldId="280"/>
        </pc:sldMkLst>
        <pc:spChg chg="mod">
          <ac:chgData name="Georgina Pick" userId="S::g.pick@arkpioneer.org::036a2d0a-b78c-4da7-8e9b-8b10f77470c8" providerId="AD" clId="Web-{B2630B42-7D14-A918-99F5-62E9AD12736B}" dt="2021-08-25T12:01:36.672" v="5"/>
          <ac:spMkLst>
            <pc:docMk/>
            <pc:sldMk cId="410450361" sldId="280"/>
            <ac:spMk id="10" creationId="{52D8DB32-CF25-4519-A6C3-D43AA465695A}"/>
          </ac:spMkLst>
        </pc:spChg>
        <pc:spChg chg="mod">
          <ac:chgData name="Georgina Pick" userId="S::g.pick@arkpioneer.org::036a2d0a-b78c-4da7-8e9b-8b10f77470c8" providerId="AD" clId="Web-{B2630B42-7D14-A918-99F5-62E9AD12736B}" dt="2021-08-25T12:01:39.813" v="6"/>
          <ac:spMkLst>
            <pc:docMk/>
            <pc:sldMk cId="410450361" sldId="280"/>
            <ac:spMk id="11" creationId="{A95B65B4-10FB-4297-9395-5B6D1B45C347}"/>
          </ac:spMkLst>
        </pc:spChg>
        <pc:spChg chg="mod">
          <ac:chgData name="Georgina Pick" userId="S::g.pick@arkpioneer.org::036a2d0a-b78c-4da7-8e9b-8b10f77470c8" providerId="AD" clId="Web-{B2630B42-7D14-A918-99F5-62E9AD12736B}" dt="2021-08-25T12:01:27.296" v="1"/>
          <ac:spMkLst>
            <pc:docMk/>
            <pc:sldMk cId="410450361" sldId="280"/>
            <ac:spMk id="15" creationId="{AA4A4310-5B87-C945-9559-916B8FC5D3C0}"/>
          </ac:spMkLst>
        </pc:spChg>
        <pc:spChg chg="mod">
          <ac:chgData name="Georgina Pick" userId="S::g.pick@arkpioneer.org::036a2d0a-b78c-4da7-8e9b-8b10f77470c8" providerId="AD" clId="Web-{B2630B42-7D14-A918-99F5-62E9AD12736B}" dt="2021-08-25T12:01:30.265" v="2"/>
          <ac:spMkLst>
            <pc:docMk/>
            <pc:sldMk cId="410450361" sldId="280"/>
            <ac:spMk id="16" creationId="{201A9CFE-4DB9-4541-8A46-C2352A973BE2}"/>
          </ac:spMkLst>
        </pc:spChg>
        <pc:spChg chg="mod">
          <ac:chgData name="Georgina Pick" userId="S::g.pick@arkpioneer.org::036a2d0a-b78c-4da7-8e9b-8b10f77470c8" providerId="AD" clId="Web-{B2630B42-7D14-A918-99F5-62E9AD12736B}" dt="2021-08-25T12:01:44.735" v="7" actId="1076"/>
          <ac:spMkLst>
            <pc:docMk/>
            <pc:sldMk cId="410450361" sldId="280"/>
            <ac:spMk id="17" creationId="{2698B0BD-9EE3-804E-8A55-A6279C1C2A53}"/>
          </ac:spMkLst>
        </pc:spChg>
      </pc:sldChg>
    </pc:docChg>
  </pc:docChgLst>
  <pc:docChgLst>
    <pc:chgData name="Joanna Scouler" userId="da2978bb-3a89-42a2-b6f4-686f2140a0cc" providerId="ADAL" clId="{C49E72FA-52C6-794E-9786-12C100863920}"/>
    <pc:docChg chg="undo custSel addSld delSld modSld sldOrd modMainMaster">
      <pc:chgData name="Joanna Scouler" userId="da2978bb-3a89-42a2-b6f4-686f2140a0cc" providerId="ADAL" clId="{C49E72FA-52C6-794E-9786-12C100863920}" dt="2022-05-18T08:41:36.642" v="246"/>
      <pc:docMkLst>
        <pc:docMk/>
      </pc:docMkLst>
      <pc:sldChg chg="modSp modNotesTx">
        <pc:chgData name="Joanna Scouler" userId="da2978bb-3a89-42a2-b6f4-686f2140a0cc" providerId="ADAL" clId="{C49E72FA-52C6-794E-9786-12C100863920}" dt="2022-05-10T15:58:27.115" v="245" actId="20577"/>
        <pc:sldMkLst>
          <pc:docMk/>
          <pc:sldMk cId="4075178077" sldId="262"/>
        </pc:sldMkLst>
        <pc:spChg chg="mod">
          <ac:chgData name="Joanna Scouler" userId="da2978bb-3a89-42a2-b6f4-686f2140a0cc" providerId="ADAL" clId="{C49E72FA-52C6-794E-9786-12C100863920}" dt="2022-05-10T15:57:27.866" v="174" actId="207"/>
          <ac:spMkLst>
            <pc:docMk/>
            <pc:sldMk cId="4075178077" sldId="262"/>
            <ac:spMk id="7" creationId="{2AEB48B6-39BA-46F3-88BD-5E7702266867}"/>
          </ac:spMkLst>
        </pc:spChg>
        <pc:spChg chg="mod">
          <ac:chgData name="Joanna Scouler" userId="da2978bb-3a89-42a2-b6f4-686f2140a0cc" providerId="ADAL" clId="{C49E72FA-52C6-794E-9786-12C100863920}" dt="2022-05-10T15:57:27.866" v="174" actId="207"/>
          <ac:spMkLst>
            <pc:docMk/>
            <pc:sldMk cId="4075178077" sldId="262"/>
            <ac:spMk id="8" creationId="{3D830373-2DA5-4A8C-9F58-4C0F4F452ADD}"/>
          </ac:spMkLst>
        </pc:spChg>
        <pc:spChg chg="mod">
          <ac:chgData name="Joanna Scouler" userId="da2978bb-3a89-42a2-b6f4-686f2140a0cc" providerId="ADAL" clId="{C49E72FA-52C6-794E-9786-12C100863920}" dt="2022-05-10T15:57:27.866" v="174" actId="207"/>
          <ac:spMkLst>
            <pc:docMk/>
            <pc:sldMk cId="4075178077" sldId="262"/>
            <ac:spMk id="9" creationId="{FACE7445-4532-4701-9E74-372AEC9E9538}"/>
          </ac:spMkLst>
        </pc:spChg>
      </pc:sldChg>
      <pc:sldChg chg="modSp ord">
        <pc:chgData name="Joanna Scouler" userId="da2978bb-3a89-42a2-b6f4-686f2140a0cc" providerId="ADAL" clId="{C49E72FA-52C6-794E-9786-12C100863920}" dt="2022-05-10T15:55:32.282" v="148" actId="207"/>
        <pc:sldMkLst>
          <pc:docMk/>
          <pc:sldMk cId="532281958" sldId="266"/>
        </pc:sldMkLst>
        <pc:spChg chg="mod">
          <ac:chgData name="Joanna Scouler" userId="da2978bb-3a89-42a2-b6f4-686f2140a0cc" providerId="ADAL" clId="{C49E72FA-52C6-794E-9786-12C100863920}" dt="2022-05-10T15:55:32.282" v="148" actId="207"/>
          <ac:spMkLst>
            <pc:docMk/>
            <pc:sldMk cId="532281958" sldId="266"/>
            <ac:spMk id="2" creationId="{00000000-0000-0000-0000-000000000000}"/>
          </ac:spMkLst>
        </pc:spChg>
        <pc:spChg chg="mod">
          <ac:chgData name="Joanna Scouler" userId="da2978bb-3a89-42a2-b6f4-686f2140a0cc" providerId="ADAL" clId="{C49E72FA-52C6-794E-9786-12C100863920}" dt="2022-05-10T15:55:32.282" v="148" actId="207"/>
          <ac:spMkLst>
            <pc:docMk/>
            <pc:sldMk cId="532281958" sldId="266"/>
            <ac:spMk id="17" creationId="{37C00D15-9F3F-1547-A1ED-B277CC4C53D2}"/>
          </ac:spMkLst>
        </pc:spChg>
        <pc:spChg chg="mod">
          <ac:chgData name="Joanna Scouler" userId="da2978bb-3a89-42a2-b6f4-686f2140a0cc" providerId="ADAL" clId="{C49E72FA-52C6-794E-9786-12C100863920}" dt="2022-05-10T15:55:32.282" v="148" actId="207"/>
          <ac:spMkLst>
            <pc:docMk/>
            <pc:sldMk cId="532281958" sldId="266"/>
            <ac:spMk id="18" creationId="{A4A3E169-EF77-B64F-9196-ED07AD9F3078}"/>
          </ac:spMkLst>
        </pc:spChg>
        <pc:spChg chg="mod">
          <ac:chgData name="Joanna Scouler" userId="da2978bb-3a89-42a2-b6f4-686f2140a0cc" providerId="ADAL" clId="{C49E72FA-52C6-794E-9786-12C100863920}" dt="2022-05-10T15:55:32.282" v="148" actId="207"/>
          <ac:spMkLst>
            <pc:docMk/>
            <pc:sldMk cId="532281958" sldId="266"/>
            <ac:spMk id="22" creationId="{93EC99F8-A392-F54B-9711-39CF727E83A5}"/>
          </ac:spMkLst>
        </pc:spChg>
        <pc:spChg chg="mod">
          <ac:chgData name="Joanna Scouler" userId="da2978bb-3a89-42a2-b6f4-686f2140a0cc" providerId="ADAL" clId="{C49E72FA-52C6-794E-9786-12C100863920}" dt="2022-05-10T15:55:32.282" v="148" actId="207"/>
          <ac:spMkLst>
            <pc:docMk/>
            <pc:sldMk cId="532281958" sldId="266"/>
            <ac:spMk id="23" creationId="{299047C6-D67D-824B-AA9D-61B0CCA03B04}"/>
          </ac:spMkLst>
        </pc:spChg>
      </pc:sldChg>
      <pc:sldChg chg="addSp delSp modSp mod modNotesTx">
        <pc:chgData name="Joanna Scouler" userId="da2978bb-3a89-42a2-b6f4-686f2140a0cc" providerId="ADAL" clId="{C49E72FA-52C6-794E-9786-12C100863920}" dt="2022-05-10T15:53:58.417" v="121" actId="20577"/>
        <pc:sldMkLst>
          <pc:docMk/>
          <pc:sldMk cId="443262617" sldId="273"/>
        </pc:sldMkLst>
        <pc:spChg chg="add del">
          <ac:chgData name="Joanna Scouler" userId="da2978bb-3a89-42a2-b6f4-686f2140a0cc" providerId="ADAL" clId="{C49E72FA-52C6-794E-9786-12C100863920}" dt="2022-05-10T15:53:35.847" v="110" actId="478"/>
          <ac:spMkLst>
            <pc:docMk/>
            <pc:sldMk cId="443262617" sldId="273"/>
            <ac:spMk id="2" creationId="{42F108A2-90F5-3749-ABE5-94D9BD58A28A}"/>
          </ac:spMkLst>
        </pc:spChg>
        <pc:picChg chg="del">
          <ac:chgData name="Joanna Scouler" userId="da2978bb-3a89-42a2-b6f4-686f2140a0cc" providerId="ADAL" clId="{C49E72FA-52C6-794E-9786-12C100863920}" dt="2022-05-10T15:52:27.095" v="100" actId="478"/>
          <ac:picMkLst>
            <pc:docMk/>
            <pc:sldMk cId="443262617" sldId="273"/>
            <ac:picMk id="8" creationId="{E917EA09-A384-8348-B226-B228D8FDBF1D}"/>
          </ac:picMkLst>
        </pc:picChg>
        <pc:picChg chg="add del mod">
          <ac:chgData name="Joanna Scouler" userId="da2978bb-3a89-42a2-b6f4-686f2140a0cc" providerId="ADAL" clId="{C49E72FA-52C6-794E-9786-12C100863920}" dt="2022-05-10T15:53:34.079" v="108" actId="478"/>
          <ac:picMkLst>
            <pc:docMk/>
            <pc:sldMk cId="443262617" sldId="273"/>
            <ac:picMk id="2050" creationId="{20625844-8FE6-85C3-36B4-31ABD6CEA8ED}"/>
          </ac:picMkLst>
        </pc:picChg>
        <pc:picChg chg="add mod">
          <ac:chgData name="Joanna Scouler" userId="da2978bb-3a89-42a2-b6f4-686f2140a0cc" providerId="ADAL" clId="{C49E72FA-52C6-794E-9786-12C100863920}" dt="2022-05-10T15:53:50.075" v="119" actId="1037"/>
          <ac:picMkLst>
            <pc:docMk/>
            <pc:sldMk cId="443262617" sldId="273"/>
            <ac:picMk id="2054" creationId="{A736A400-DE14-58E6-EF27-26DE0241DCB8}"/>
          </ac:picMkLst>
        </pc:picChg>
      </pc:sldChg>
      <pc:sldChg chg="addSp delSp modSp mod">
        <pc:chgData name="Joanna Scouler" userId="da2978bb-3a89-42a2-b6f4-686f2140a0cc" providerId="ADAL" clId="{C49E72FA-52C6-794E-9786-12C100863920}" dt="2022-05-10T15:49:42.442" v="77" actId="1035"/>
        <pc:sldMkLst>
          <pc:docMk/>
          <pc:sldMk cId="4235697709" sldId="276"/>
        </pc:sldMkLst>
        <pc:picChg chg="del">
          <ac:chgData name="Joanna Scouler" userId="da2978bb-3a89-42a2-b6f4-686f2140a0cc" providerId="ADAL" clId="{C49E72FA-52C6-794E-9786-12C100863920}" dt="2022-05-10T15:49:20.962" v="58" actId="478"/>
          <ac:picMkLst>
            <pc:docMk/>
            <pc:sldMk cId="4235697709" sldId="276"/>
            <ac:picMk id="3" creationId="{512D8901-A6EC-4D3C-8130-F642301AC2D9}"/>
          </ac:picMkLst>
        </pc:picChg>
        <pc:picChg chg="add mod">
          <ac:chgData name="Joanna Scouler" userId="da2978bb-3a89-42a2-b6f4-686f2140a0cc" providerId="ADAL" clId="{C49E72FA-52C6-794E-9786-12C100863920}" dt="2022-05-10T15:49:42.442" v="77" actId="1035"/>
          <ac:picMkLst>
            <pc:docMk/>
            <pc:sldMk cId="4235697709" sldId="276"/>
            <ac:picMk id="4" creationId="{B6349589-605F-CE71-E9D3-75F822B88676}"/>
          </ac:picMkLst>
        </pc:picChg>
      </pc:sldChg>
      <pc:sldChg chg="addSp delSp modSp mod">
        <pc:chgData name="Joanna Scouler" userId="da2978bb-3a89-42a2-b6f4-686f2140a0cc" providerId="ADAL" clId="{C49E72FA-52C6-794E-9786-12C100863920}" dt="2022-05-10T15:57:12.925" v="172" actId="1076"/>
        <pc:sldMkLst>
          <pc:docMk/>
          <pc:sldMk cId="408376181" sldId="279"/>
        </pc:sldMkLst>
        <pc:spChg chg="mod">
          <ac:chgData name="Joanna Scouler" userId="da2978bb-3a89-42a2-b6f4-686f2140a0cc" providerId="ADAL" clId="{C49E72FA-52C6-794E-9786-12C100863920}" dt="2022-05-10T15:55:44.931" v="149" actId="14100"/>
          <ac:spMkLst>
            <pc:docMk/>
            <pc:sldMk cId="408376181" sldId="279"/>
            <ac:spMk id="3" creationId="{D8C055AC-EBD6-F04D-A144-AF4CE08268B0}"/>
          </ac:spMkLst>
        </pc:spChg>
        <pc:picChg chg="add mod">
          <ac:chgData name="Joanna Scouler" userId="da2978bb-3a89-42a2-b6f4-686f2140a0cc" providerId="ADAL" clId="{C49E72FA-52C6-794E-9786-12C100863920}" dt="2022-05-10T15:57:12.925" v="172" actId="1076"/>
          <ac:picMkLst>
            <pc:docMk/>
            <pc:sldMk cId="408376181" sldId="279"/>
            <ac:picMk id="5" creationId="{A53024F2-2C80-21BB-45B1-64E52C081A03}"/>
          </ac:picMkLst>
        </pc:picChg>
        <pc:picChg chg="del">
          <ac:chgData name="Joanna Scouler" userId="da2978bb-3a89-42a2-b6f4-686f2140a0cc" providerId="ADAL" clId="{C49E72FA-52C6-794E-9786-12C100863920}" dt="2022-05-10T15:55:46.177" v="150" actId="478"/>
          <ac:picMkLst>
            <pc:docMk/>
            <pc:sldMk cId="408376181" sldId="279"/>
            <ac:picMk id="8" creationId="{ECB6A86C-DEF9-684D-BA61-FB52D628B8FD}"/>
          </ac:picMkLst>
        </pc:picChg>
      </pc:sldChg>
      <pc:sldChg chg="modNotesTx">
        <pc:chgData name="Joanna Scouler" userId="da2978bb-3a89-42a2-b6f4-686f2140a0cc" providerId="ADAL" clId="{C49E72FA-52C6-794E-9786-12C100863920}" dt="2022-05-10T15:55:23.288" v="146" actId="20577"/>
        <pc:sldMkLst>
          <pc:docMk/>
          <pc:sldMk cId="2665653843" sldId="295"/>
        </pc:sldMkLst>
      </pc:sldChg>
      <pc:sldChg chg="modSp mod">
        <pc:chgData name="Joanna Scouler" userId="da2978bb-3a89-42a2-b6f4-686f2140a0cc" providerId="ADAL" clId="{C49E72FA-52C6-794E-9786-12C100863920}" dt="2022-05-10T15:49:18.128" v="57" actId="20577"/>
        <pc:sldMkLst>
          <pc:docMk/>
          <pc:sldMk cId="939658845" sldId="301"/>
        </pc:sldMkLst>
        <pc:spChg chg="mod">
          <ac:chgData name="Joanna Scouler" userId="da2978bb-3a89-42a2-b6f4-686f2140a0cc" providerId="ADAL" clId="{C49E72FA-52C6-794E-9786-12C100863920}" dt="2022-05-10T15:49:09.598" v="49" actId="2711"/>
          <ac:spMkLst>
            <pc:docMk/>
            <pc:sldMk cId="939658845" sldId="301"/>
            <ac:spMk id="3" creationId="{93A752CD-D21D-0342-A8A9-923DAD2939EC}"/>
          </ac:spMkLst>
        </pc:spChg>
        <pc:spChg chg="mod">
          <ac:chgData name="Joanna Scouler" userId="da2978bb-3a89-42a2-b6f4-686f2140a0cc" providerId="ADAL" clId="{C49E72FA-52C6-794E-9786-12C100863920}" dt="2022-05-10T15:49:16.196" v="55" actId="20577"/>
          <ac:spMkLst>
            <pc:docMk/>
            <pc:sldMk cId="939658845" sldId="301"/>
            <ac:spMk id="10" creationId="{9C9974A5-8275-CF4E-AF9F-06F6CE8CB111}"/>
          </ac:spMkLst>
        </pc:spChg>
        <pc:spChg chg="mod">
          <ac:chgData name="Joanna Scouler" userId="da2978bb-3a89-42a2-b6f4-686f2140a0cc" providerId="ADAL" clId="{C49E72FA-52C6-794E-9786-12C100863920}" dt="2022-05-10T15:49:18.128" v="57" actId="20577"/>
          <ac:spMkLst>
            <pc:docMk/>
            <pc:sldMk cId="939658845" sldId="301"/>
            <ac:spMk id="11" creationId="{83040831-9F4D-D845-953A-5CB308BE41E2}"/>
          </ac:spMkLst>
        </pc:spChg>
        <pc:spChg chg="mod">
          <ac:chgData name="Joanna Scouler" userId="da2978bb-3a89-42a2-b6f4-686f2140a0cc" providerId="ADAL" clId="{C49E72FA-52C6-794E-9786-12C100863920}" dt="2022-05-10T15:49:14.409" v="53" actId="20577"/>
          <ac:spMkLst>
            <pc:docMk/>
            <pc:sldMk cId="939658845" sldId="301"/>
            <ac:spMk id="13" creationId="{3E876D59-91E6-364D-B1C6-8965DED5E5DB}"/>
          </ac:spMkLst>
        </pc:spChg>
        <pc:spChg chg="mod">
          <ac:chgData name="Joanna Scouler" userId="da2978bb-3a89-42a2-b6f4-686f2140a0cc" providerId="ADAL" clId="{C49E72FA-52C6-794E-9786-12C100863920}" dt="2022-05-10T15:49:11.947" v="51" actId="20577"/>
          <ac:spMkLst>
            <pc:docMk/>
            <pc:sldMk cId="939658845" sldId="301"/>
            <ac:spMk id="15" creationId="{3743B4BE-5CB7-F14B-9620-8B20D1CED962}"/>
          </ac:spMkLst>
        </pc:spChg>
      </pc:sldChg>
      <pc:sldChg chg="addSp delSp modSp mod modNotesTx">
        <pc:chgData name="Joanna Scouler" userId="da2978bb-3a89-42a2-b6f4-686f2140a0cc" providerId="ADAL" clId="{C49E72FA-52C6-794E-9786-12C100863920}" dt="2022-05-10T15:55:10.629" v="143" actId="20577"/>
        <pc:sldMkLst>
          <pc:docMk/>
          <pc:sldMk cId="4021129092" sldId="312"/>
        </pc:sldMkLst>
        <pc:spChg chg="mod">
          <ac:chgData name="Joanna Scouler" userId="da2978bb-3a89-42a2-b6f4-686f2140a0cc" providerId="ADAL" clId="{C49E72FA-52C6-794E-9786-12C100863920}" dt="2022-05-10T15:55:00.073" v="126" actId="14100"/>
          <ac:spMkLst>
            <pc:docMk/>
            <pc:sldMk cId="4021129092" sldId="312"/>
            <ac:spMk id="8" creationId="{97A0AD93-9CDC-4C02-AAF4-0305F784FC21}"/>
          </ac:spMkLst>
        </pc:spChg>
        <pc:picChg chg="del">
          <ac:chgData name="Joanna Scouler" userId="da2978bb-3a89-42a2-b6f4-686f2140a0cc" providerId="ADAL" clId="{C49E72FA-52C6-794E-9786-12C100863920}" dt="2022-05-10T15:54:49.653" v="122" actId="478"/>
          <ac:picMkLst>
            <pc:docMk/>
            <pc:sldMk cId="4021129092" sldId="312"/>
            <ac:picMk id="2" creationId="{BA7FAF36-6BC2-4DBF-A674-9C0B6B186C1E}"/>
          </ac:picMkLst>
        </pc:picChg>
        <pc:picChg chg="add mod">
          <ac:chgData name="Joanna Scouler" userId="da2978bb-3a89-42a2-b6f4-686f2140a0cc" providerId="ADAL" clId="{C49E72FA-52C6-794E-9786-12C100863920}" dt="2022-05-10T15:55:03.237" v="129" actId="1076"/>
          <ac:picMkLst>
            <pc:docMk/>
            <pc:sldMk cId="4021129092" sldId="312"/>
            <ac:picMk id="3074" creationId="{E6C73D07-CAFF-762D-947A-B1D6E7A117E7}"/>
          </ac:picMkLst>
        </pc:picChg>
      </pc:sldChg>
      <pc:sldChg chg="modNotesTx">
        <pc:chgData name="Joanna Scouler" userId="da2978bb-3a89-42a2-b6f4-686f2140a0cc" providerId="ADAL" clId="{C49E72FA-52C6-794E-9786-12C100863920}" dt="2022-05-10T15:56:41.543" v="165" actId="20577"/>
        <pc:sldMkLst>
          <pc:docMk/>
          <pc:sldMk cId="994946633" sldId="313"/>
        </pc:sldMkLst>
      </pc:sldChg>
      <pc:sldChg chg="del">
        <pc:chgData name="Joanna Scouler" userId="da2978bb-3a89-42a2-b6f4-686f2140a0cc" providerId="ADAL" clId="{C49E72FA-52C6-794E-9786-12C100863920}" dt="2022-05-10T15:48:23.763" v="24" actId="2696"/>
        <pc:sldMkLst>
          <pc:docMk/>
          <pc:sldMk cId="598729110" sldId="350"/>
        </pc:sldMkLst>
      </pc:sldChg>
      <pc:sldChg chg="addSp delSp modSp mod delAnim modNotesTx">
        <pc:chgData name="Joanna Scouler" userId="da2978bb-3a89-42a2-b6f4-686f2140a0cc" providerId="ADAL" clId="{C49E72FA-52C6-794E-9786-12C100863920}" dt="2022-05-10T15:51:59.787" v="99" actId="20577"/>
        <pc:sldMkLst>
          <pc:docMk/>
          <pc:sldMk cId="2594656923" sldId="353"/>
        </pc:sldMkLst>
        <pc:picChg chg="del">
          <ac:chgData name="Joanna Scouler" userId="da2978bb-3a89-42a2-b6f4-686f2140a0cc" providerId="ADAL" clId="{C49E72FA-52C6-794E-9786-12C100863920}" dt="2022-05-10T15:50:46.917" v="78" actId="478"/>
          <ac:picMkLst>
            <pc:docMk/>
            <pc:sldMk cId="2594656923" sldId="353"/>
            <ac:picMk id="5" creationId="{5E555AC5-B92E-564A-9EE5-157CE91CBDCE}"/>
          </ac:picMkLst>
        </pc:picChg>
        <pc:picChg chg="add del mod">
          <ac:chgData name="Joanna Scouler" userId="da2978bb-3a89-42a2-b6f4-686f2140a0cc" providerId="ADAL" clId="{C49E72FA-52C6-794E-9786-12C100863920}" dt="2022-05-10T15:50:52.735" v="81" actId="478"/>
          <ac:picMkLst>
            <pc:docMk/>
            <pc:sldMk cId="2594656923" sldId="353"/>
            <ac:picMk id="1026" creationId="{399F5E13-BA2E-C811-C7D8-8086F1F89D52}"/>
          </ac:picMkLst>
        </pc:picChg>
        <pc:picChg chg="add mod">
          <ac:chgData name="Joanna Scouler" userId="da2978bb-3a89-42a2-b6f4-686f2140a0cc" providerId="ADAL" clId="{C49E72FA-52C6-794E-9786-12C100863920}" dt="2022-05-10T15:51:52.494" v="84" actId="1076"/>
          <ac:picMkLst>
            <pc:docMk/>
            <pc:sldMk cId="2594656923" sldId="353"/>
            <ac:picMk id="1028" creationId="{64417FF3-80F9-3B9B-5EBF-7BDE5CAA3266}"/>
          </ac:picMkLst>
        </pc:picChg>
      </pc:sldChg>
      <pc:sldChg chg="modSp mod">
        <pc:chgData name="Joanna Scouler" userId="da2978bb-3a89-42a2-b6f4-686f2140a0cc" providerId="ADAL" clId="{C49E72FA-52C6-794E-9786-12C100863920}" dt="2022-05-10T15:49:02.360" v="48" actId="1038"/>
        <pc:sldMkLst>
          <pc:docMk/>
          <pc:sldMk cId="3913010871" sldId="354"/>
        </pc:sldMkLst>
        <pc:spChg chg="mod">
          <ac:chgData name="Joanna Scouler" userId="da2978bb-3a89-42a2-b6f4-686f2140a0cc" providerId="ADAL" clId="{C49E72FA-52C6-794E-9786-12C100863920}" dt="2022-05-10T15:48:40.344" v="35" actId="20577"/>
          <ac:spMkLst>
            <pc:docMk/>
            <pc:sldMk cId="3913010871" sldId="354"/>
            <ac:spMk id="4" creationId="{C9DAE09F-7B34-1544-BA11-E65A4E5E0B9C}"/>
          </ac:spMkLst>
        </pc:spChg>
        <pc:spChg chg="mod">
          <ac:chgData name="Joanna Scouler" userId="da2978bb-3a89-42a2-b6f4-686f2140a0cc" providerId="ADAL" clId="{C49E72FA-52C6-794E-9786-12C100863920}" dt="2022-05-10T15:49:02.360" v="48" actId="1038"/>
          <ac:spMkLst>
            <pc:docMk/>
            <pc:sldMk cId="3913010871" sldId="354"/>
            <ac:spMk id="5" creationId="{8BCBBF6B-0324-41A2-A769-D70144780D8B}"/>
          </ac:spMkLst>
        </pc:spChg>
        <pc:spChg chg="mod">
          <ac:chgData name="Joanna Scouler" userId="da2978bb-3a89-42a2-b6f4-686f2140a0cc" providerId="ADAL" clId="{C49E72FA-52C6-794E-9786-12C100863920}" dt="2022-05-10T15:48:53.975" v="44" actId="1038"/>
          <ac:spMkLst>
            <pc:docMk/>
            <pc:sldMk cId="3913010871" sldId="354"/>
            <ac:spMk id="9" creationId="{18B9995E-F1B9-472E-925A-0C9627D3D472}"/>
          </ac:spMkLst>
        </pc:spChg>
        <pc:spChg chg="mod">
          <ac:chgData name="Joanna Scouler" userId="da2978bb-3a89-42a2-b6f4-686f2140a0cc" providerId="ADAL" clId="{C49E72FA-52C6-794E-9786-12C100863920}" dt="2022-05-10T15:48:50.033" v="41" actId="1035"/>
          <ac:spMkLst>
            <pc:docMk/>
            <pc:sldMk cId="3913010871" sldId="354"/>
            <ac:spMk id="10" creationId="{DF3E7D0F-6D3F-4C71-9B69-5766A3080A87}"/>
          </ac:spMkLst>
        </pc:spChg>
        <pc:spChg chg="mod">
          <ac:chgData name="Joanna Scouler" userId="da2978bb-3a89-42a2-b6f4-686f2140a0cc" providerId="ADAL" clId="{C49E72FA-52C6-794E-9786-12C100863920}" dt="2022-05-10T15:48:50.033" v="41" actId="1035"/>
          <ac:spMkLst>
            <pc:docMk/>
            <pc:sldMk cId="3913010871" sldId="354"/>
            <ac:spMk id="15" creationId="{AA4A4310-5B87-C945-9559-916B8FC5D3C0}"/>
          </ac:spMkLst>
        </pc:spChg>
        <pc:spChg chg="mod">
          <ac:chgData name="Joanna Scouler" userId="da2978bb-3a89-42a2-b6f4-686f2140a0cc" providerId="ADAL" clId="{C49E72FA-52C6-794E-9786-12C100863920}" dt="2022-05-10T15:48:50.033" v="41" actId="1035"/>
          <ac:spMkLst>
            <pc:docMk/>
            <pc:sldMk cId="3913010871" sldId="354"/>
            <ac:spMk id="17" creationId="{2698B0BD-9EE3-804E-8A55-A6279C1C2A53}"/>
          </ac:spMkLst>
        </pc:spChg>
      </pc:sldChg>
      <pc:sldChg chg="modSp add mod modNotesTx">
        <pc:chgData name="Joanna Scouler" userId="da2978bb-3a89-42a2-b6f4-686f2140a0cc" providerId="ADAL" clId="{C49E72FA-52C6-794E-9786-12C100863920}" dt="2022-05-10T15:48:21.669" v="23" actId="20577"/>
        <pc:sldMkLst>
          <pc:docMk/>
          <pc:sldMk cId="2739972932" sldId="366"/>
        </pc:sldMkLst>
        <pc:spChg chg="mod">
          <ac:chgData name="Joanna Scouler" userId="da2978bb-3a89-42a2-b6f4-686f2140a0cc" providerId="ADAL" clId="{C49E72FA-52C6-794E-9786-12C100863920}" dt="2022-05-10T15:48:05.907" v="16" actId="20577"/>
          <ac:spMkLst>
            <pc:docMk/>
            <pc:sldMk cId="2739972932" sldId="366"/>
            <ac:spMk id="2" creationId="{21F6D3BF-8D78-3D41-8D2E-5FED3055FC80}"/>
          </ac:spMkLst>
        </pc:spChg>
        <pc:spChg chg="mod">
          <ac:chgData name="Joanna Scouler" userId="da2978bb-3a89-42a2-b6f4-686f2140a0cc" providerId="ADAL" clId="{C49E72FA-52C6-794E-9786-12C100863920}" dt="2022-05-10T15:48:03.850" v="14" actId="20577"/>
          <ac:spMkLst>
            <pc:docMk/>
            <pc:sldMk cId="2739972932" sldId="366"/>
            <ac:spMk id="3" creationId="{8676A10C-2676-7549-90A1-140565D5F092}"/>
          </ac:spMkLst>
        </pc:spChg>
        <pc:spChg chg="mod">
          <ac:chgData name="Joanna Scouler" userId="da2978bb-3a89-42a2-b6f4-686f2140a0cc" providerId="ADAL" clId="{C49E72FA-52C6-794E-9786-12C100863920}" dt="2022-05-10T15:48:14.026" v="22" actId="113"/>
          <ac:spMkLst>
            <pc:docMk/>
            <pc:sldMk cId="2739972932" sldId="366"/>
            <ac:spMk id="16" creationId="{55A61230-D685-8488-6EBD-3113E9A42BF8}"/>
          </ac:spMkLst>
        </pc:spChg>
      </pc:sldChg>
      <pc:sldMasterChg chg="delSldLayout modSldLayout">
        <pc:chgData name="Joanna Scouler" userId="da2978bb-3a89-42a2-b6f4-686f2140a0cc" providerId="ADAL" clId="{C49E72FA-52C6-794E-9786-12C100863920}" dt="2022-05-18T08:41:36.642" v="246"/>
        <pc:sldMasterMkLst>
          <pc:docMk/>
          <pc:sldMasterMk cId="2752197102" sldId="2147483708"/>
        </pc:sldMasterMkLst>
        <pc:sldLayoutChg chg="modSp mod">
          <pc:chgData name="Joanna Scouler" userId="da2978bb-3a89-42a2-b6f4-686f2140a0cc" providerId="ADAL" clId="{C49E72FA-52C6-794E-9786-12C100863920}" dt="2022-05-10T15:48:30.694" v="32" actId="1036"/>
          <pc:sldLayoutMkLst>
            <pc:docMk/>
            <pc:sldMasterMk cId="2752197102" sldId="2147483708"/>
            <pc:sldLayoutMk cId="1443509829" sldId="2147483711"/>
          </pc:sldLayoutMkLst>
          <pc:spChg chg="mod">
            <ac:chgData name="Joanna Scouler" userId="da2978bb-3a89-42a2-b6f4-686f2140a0cc" providerId="ADAL" clId="{C49E72FA-52C6-794E-9786-12C100863920}" dt="2022-05-10T15:48:30.694" v="32" actId="1036"/>
            <ac:spMkLst>
              <pc:docMk/>
              <pc:sldMasterMk cId="2752197102" sldId="2147483708"/>
              <pc:sldLayoutMk cId="1443509829" sldId="2147483711"/>
              <ac:spMk id="4" creationId="{D209F4D3-268D-A348-9CCE-B00080DD209D}"/>
            </ac:spMkLst>
          </pc:spChg>
        </pc:sldLayoutChg>
        <pc:sldLayoutChg chg="modSp mod">
          <pc:chgData name="Joanna Scouler" userId="da2978bb-3a89-42a2-b6f4-686f2140a0cc" providerId="ADAL" clId="{C49E72FA-52C6-794E-9786-12C100863920}" dt="2022-05-10T15:48:33.553" v="34" actId="1076"/>
          <pc:sldLayoutMkLst>
            <pc:docMk/>
            <pc:sldMasterMk cId="2752197102" sldId="2147483708"/>
            <pc:sldLayoutMk cId="2102167764" sldId="2147483712"/>
          </pc:sldLayoutMkLst>
          <pc:spChg chg="mod">
            <ac:chgData name="Joanna Scouler" userId="da2978bb-3a89-42a2-b6f4-686f2140a0cc" providerId="ADAL" clId="{C49E72FA-52C6-794E-9786-12C100863920}" dt="2022-05-10T15:48:33.553" v="34" actId="1076"/>
            <ac:spMkLst>
              <pc:docMk/>
              <pc:sldMasterMk cId="2752197102" sldId="2147483708"/>
              <pc:sldLayoutMk cId="2102167764" sldId="2147483712"/>
              <ac:spMk id="4" creationId="{FB9BDBA1-DD73-5C43-A5A8-F619ADA69383}"/>
            </ac:spMkLst>
          </pc:spChg>
        </pc:sldLayoutChg>
        <pc:sldLayoutChg chg="del">
          <pc:chgData name="Joanna Scouler" userId="da2978bb-3a89-42a2-b6f4-686f2140a0cc" providerId="ADAL" clId="{C49E72FA-52C6-794E-9786-12C100863920}" dt="2022-05-10T15:48:23.763" v="24" actId="2696"/>
          <pc:sldLayoutMkLst>
            <pc:docMk/>
            <pc:sldMasterMk cId="2752197102" sldId="2147483708"/>
            <pc:sldLayoutMk cId="4038129923" sldId="2147483723"/>
          </pc:sldLayoutMkLst>
        </pc:sldLayoutChg>
        <pc:sldLayoutChg chg="addSp modSp">
          <pc:chgData name="Joanna Scouler" userId="da2978bb-3a89-42a2-b6f4-686f2140a0cc" providerId="ADAL" clId="{C49E72FA-52C6-794E-9786-12C100863920}" dt="2022-05-18T08:41:36.642" v="246"/>
          <pc:sldLayoutMkLst>
            <pc:docMk/>
            <pc:sldMasterMk cId="2752197102" sldId="2147483708"/>
            <pc:sldLayoutMk cId="3549845204" sldId="2147483725"/>
          </pc:sldLayoutMkLst>
          <pc:picChg chg="add mod">
            <ac:chgData name="Joanna Scouler" userId="da2978bb-3a89-42a2-b6f4-686f2140a0cc" providerId="ADAL" clId="{C49E72FA-52C6-794E-9786-12C100863920}" dt="2022-05-18T08:41:36.642" v="246"/>
            <ac:picMkLst>
              <pc:docMk/>
              <pc:sldMasterMk cId="2752197102" sldId="2147483708"/>
              <pc:sldLayoutMk cId="3549845204" sldId="2147483725"/>
              <ac:picMk id="8" creationId="{EBEECE76-F64E-0837-02CB-302B4273932A}"/>
            </ac:picMkLst>
          </pc:picChg>
        </pc:sldLayoutChg>
      </pc:sldMasterChg>
    </pc:docChg>
  </pc:docChgLst>
  <pc:docChgLst>
    <pc:chgData name="Kathleen Webb" userId="cbb8dd05-48af-49e8-b1d0-c6b737c1bd12" providerId="ADAL" clId="{745A756A-3D62-473F-AB42-9B65CA7A8689}"/>
    <pc:docChg chg="custSel modSld">
      <pc:chgData name="Kathleen Webb" userId="cbb8dd05-48af-49e8-b1d0-c6b737c1bd12" providerId="ADAL" clId="{745A756A-3D62-473F-AB42-9B65CA7A8689}" dt="2021-08-26T15:28:59.897" v="365"/>
      <pc:docMkLst>
        <pc:docMk/>
      </pc:docMkLst>
      <pc:sldChg chg="addSp delSp modSp mod delAnim modAnim">
        <pc:chgData name="Kathleen Webb" userId="cbb8dd05-48af-49e8-b1d0-c6b737c1bd12" providerId="ADAL" clId="{745A756A-3D62-473F-AB42-9B65CA7A8689}" dt="2021-08-26T15:28:59.897" v="365"/>
        <pc:sldMkLst>
          <pc:docMk/>
          <pc:sldMk cId="4075178077" sldId="262"/>
        </pc:sldMkLst>
        <pc:spChg chg="mod">
          <ac:chgData name="Kathleen Webb" userId="cbb8dd05-48af-49e8-b1d0-c6b737c1bd12" providerId="ADAL" clId="{745A756A-3D62-473F-AB42-9B65CA7A8689}" dt="2021-08-26T15:28:59.897" v="365"/>
          <ac:spMkLst>
            <pc:docMk/>
            <pc:sldMk cId="4075178077" sldId="262"/>
            <ac:spMk id="2" creationId="{063DA025-EDA1-8643-9341-8D8B0D408EE6}"/>
          </ac:spMkLst>
        </pc:spChg>
        <pc:spChg chg="add mod">
          <ac:chgData name="Kathleen Webb" userId="cbb8dd05-48af-49e8-b1d0-c6b737c1bd12" providerId="ADAL" clId="{745A756A-3D62-473F-AB42-9B65CA7A8689}" dt="2021-08-22T21:45:07.656" v="130" actId="1076"/>
          <ac:spMkLst>
            <pc:docMk/>
            <pc:sldMk cId="4075178077" sldId="262"/>
            <ac:spMk id="7" creationId="{2AEB48B6-39BA-46F3-88BD-5E7702266867}"/>
          </ac:spMkLst>
        </pc:spChg>
        <pc:spChg chg="add mod">
          <ac:chgData name="Kathleen Webb" userId="cbb8dd05-48af-49e8-b1d0-c6b737c1bd12" providerId="ADAL" clId="{745A756A-3D62-473F-AB42-9B65CA7A8689}" dt="2021-08-22T21:45:15.457" v="133" actId="1076"/>
          <ac:spMkLst>
            <pc:docMk/>
            <pc:sldMk cId="4075178077" sldId="262"/>
            <ac:spMk id="8" creationId="{3D830373-2DA5-4A8C-9F58-4C0F4F452ADD}"/>
          </ac:spMkLst>
        </pc:spChg>
        <pc:spChg chg="add mod">
          <ac:chgData name="Kathleen Webb" userId="cbb8dd05-48af-49e8-b1d0-c6b737c1bd12" providerId="ADAL" clId="{745A756A-3D62-473F-AB42-9B65CA7A8689}" dt="2021-08-22T21:45:24.078" v="141" actId="1036"/>
          <ac:spMkLst>
            <pc:docMk/>
            <pc:sldMk cId="4075178077" sldId="262"/>
            <ac:spMk id="9" creationId="{FACE7445-4532-4701-9E74-372AEC9E9538}"/>
          </ac:spMkLst>
        </pc:spChg>
        <pc:spChg chg="del">
          <ac:chgData name="Kathleen Webb" userId="cbb8dd05-48af-49e8-b1d0-c6b737c1bd12" providerId="ADAL" clId="{745A756A-3D62-473F-AB42-9B65CA7A8689}" dt="2021-08-22T21:45:04.182" v="128" actId="478"/>
          <ac:spMkLst>
            <pc:docMk/>
            <pc:sldMk cId="4075178077" sldId="262"/>
            <ac:spMk id="25" creationId="{9A2978FE-89EB-484D-BD59-56AD713DC92A}"/>
          </ac:spMkLst>
        </pc:spChg>
        <pc:spChg chg="del">
          <ac:chgData name="Kathleen Webb" userId="cbb8dd05-48af-49e8-b1d0-c6b737c1bd12" providerId="ADAL" clId="{745A756A-3D62-473F-AB42-9B65CA7A8689}" dt="2021-08-22T21:45:11.495" v="131" actId="478"/>
          <ac:spMkLst>
            <pc:docMk/>
            <pc:sldMk cId="4075178077" sldId="262"/>
            <ac:spMk id="26" creationId="{3B4A567C-37D2-DC4E-B5E3-A0B76CD92DBC}"/>
          </ac:spMkLst>
        </pc:spChg>
        <pc:spChg chg="del">
          <ac:chgData name="Kathleen Webb" userId="cbb8dd05-48af-49e8-b1d0-c6b737c1bd12" providerId="ADAL" clId="{745A756A-3D62-473F-AB42-9B65CA7A8689}" dt="2021-08-22T21:45:18.032" v="134" actId="478"/>
          <ac:spMkLst>
            <pc:docMk/>
            <pc:sldMk cId="4075178077" sldId="262"/>
            <ac:spMk id="27" creationId="{C3415910-C1C8-CD4D-B9B2-79B579948EB4}"/>
          </ac:spMkLst>
        </pc:spChg>
      </pc:sldChg>
      <pc:sldChg chg="modNotesTx">
        <pc:chgData name="Kathleen Webb" userId="cbb8dd05-48af-49e8-b1d0-c6b737c1bd12" providerId="ADAL" clId="{745A756A-3D62-473F-AB42-9B65CA7A8689}" dt="2021-08-22T21:43:51.725" v="111" actId="113"/>
        <pc:sldMkLst>
          <pc:docMk/>
          <pc:sldMk cId="532281958" sldId="266"/>
        </pc:sldMkLst>
      </pc:sldChg>
      <pc:sldChg chg="modNotesTx">
        <pc:chgData name="Kathleen Webb" userId="cbb8dd05-48af-49e8-b1d0-c6b737c1bd12" providerId="ADAL" clId="{745A756A-3D62-473F-AB42-9B65CA7A8689}" dt="2021-08-26T15:25:22.615" v="257" actId="20577"/>
        <pc:sldMkLst>
          <pc:docMk/>
          <pc:sldMk cId="443262617" sldId="273"/>
        </pc:sldMkLst>
      </pc:sldChg>
      <pc:sldChg chg="modSp mod">
        <pc:chgData name="Kathleen Webb" userId="cbb8dd05-48af-49e8-b1d0-c6b737c1bd12" providerId="ADAL" clId="{745A756A-3D62-473F-AB42-9B65CA7A8689}" dt="2021-08-26T15:28:38.588" v="364" actId="208"/>
        <pc:sldMkLst>
          <pc:docMk/>
          <pc:sldMk cId="408376181" sldId="279"/>
        </pc:sldMkLst>
        <pc:spChg chg="mod">
          <ac:chgData name="Kathleen Webb" userId="cbb8dd05-48af-49e8-b1d0-c6b737c1bd12" providerId="ADAL" clId="{745A756A-3D62-473F-AB42-9B65CA7A8689}" dt="2021-08-22T21:44:07.670" v="112" actId="2711"/>
          <ac:spMkLst>
            <pc:docMk/>
            <pc:sldMk cId="408376181" sldId="279"/>
            <ac:spMk id="2" creationId="{390ADA5D-EF3B-BD4E-93D1-EBAA704F36FE}"/>
          </ac:spMkLst>
        </pc:spChg>
        <pc:picChg chg="mod">
          <ac:chgData name="Kathleen Webb" userId="cbb8dd05-48af-49e8-b1d0-c6b737c1bd12" providerId="ADAL" clId="{745A756A-3D62-473F-AB42-9B65CA7A8689}" dt="2021-08-26T15:28:38.588" v="364" actId="208"/>
          <ac:picMkLst>
            <pc:docMk/>
            <pc:sldMk cId="408376181" sldId="279"/>
            <ac:picMk id="8" creationId="{ECB6A86C-DEF9-684D-BA61-FB52D628B8FD}"/>
          </ac:picMkLst>
        </pc:picChg>
      </pc:sldChg>
      <pc:sldChg chg="modSp mod">
        <pc:chgData name="Kathleen Webb" userId="cbb8dd05-48af-49e8-b1d0-c6b737c1bd12" providerId="ADAL" clId="{745A756A-3D62-473F-AB42-9B65CA7A8689}" dt="2021-08-22T21:43:40.695" v="107" actId="2711"/>
        <pc:sldMkLst>
          <pc:docMk/>
          <pc:sldMk cId="2665653843" sldId="295"/>
        </pc:sldMkLst>
        <pc:spChg chg="mod">
          <ac:chgData name="Kathleen Webb" userId="cbb8dd05-48af-49e8-b1d0-c6b737c1bd12" providerId="ADAL" clId="{745A756A-3D62-473F-AB42-9B65CA7A8689}" dt="2021-08-22T21:43:40.695" v="107" actId="2711"/>
          <ac:spMkLst>
            <pc:docMk/>
            <pc:sldMk cId="2665653843" sldId="295"/>
            <ac:spMk id="2" creationId="{56B3D35E-7B34-F94C-9DD3-77176F7C3EC6}"/>
          </ac:spMkLst>
        </pc:spChg>
      </pc:sldChg>
      <pc:sldChg chg="modNotesTx">
        <pc:chgData name="Kathleen Webb" userId="cbb8dd05-48af-49e8-b1d0-c6b737c1bd12" providerId="ADAL" clId="{745A756A-3D62-473F-AB42-9B65CA7A8689}" dt="2021-08-26T15:27:56.641" v="363" actId="20577"/>
        <pc:sldMkLst>
          <pc:docMk/>
          <pc:sldMk cId="4021129092" sldId="312"/>
        </pc:sldMkLst>
      </pc:sldChg>
      <pc:sldChg chg="modSp mod modNotesTx">
        <pc:chgData name="Kathleen Webb" userId="cbb8dd05-48af-49e8-b1d0-c6b737c1bd12" providerId="ADAL" clId="{745A756A-3D62-473F-AB42-9B65CA7A8689}" dt="2021-08-22T21:44:37.391" v="127" actId="20577"/>
        <pc:sldMkLst>
          <pc:docMk/>
          <pc:sldMk cId="994946633" sldId="313"/>
        </pc:sldMkLst>
        <pc:spChg chg="mod">
          <ac:chgData name="Kathleen Webb" userId="cbb8dd05-48af-49e8-b1d0-c6b737c1bd12" providerId="ADAL" clId="{745A756A-3D62-473F-AB42-9B65CA7A8689}" dt="2021-08-22T21:44:17.358" v="113" actId="2711"/>
          <ac:spMkLst>
            <pc:docMk/>
            <pc:sldMk cId="994946633" sldId="313"/>
            <ac:spMk id="2" creationId="{390ADA5D-EF3B-BD4E-93D1-EBAA704F36FE}"/>
          </ac:spMkLst>
        </pc:spChg>
      </pc:sldChg>
      <pc:sldChg chg="delSp modSp mod modNotesTx">
        <pc:chgData name="Kathleen Webb" userId="cbb8dd05-48af-49e8-b1d0-c6b737c1bd12" providerId="ADAL" clId="{745A756A-3D62-473F-AB42-9B65CA7A8689}" dt="2021-08-26T15:23:46.606" v="153" actId="20577"/>
        <pc:sldMkLst>
          <pc:docMk/>
          <pc:sldMk cId="598729110" sldId="350"/>
        </pc:sldMkLst>
        <pc:spChg chg="del mod">
          <ac:chgData name="Kathleen Webb" userId="cbb8dd05-48af-49e8-b1d0-c6b737c1bd12" providerId="ADAL" clId="{745A756A-3D62-473F-AB42-9B65CA7A8689}" dt="2021-08-22T21:36:32.472" v="7" actId="478"/>
          <ac:spMkLst>
            <pc:docMk/>
            <pc:sldMk cId="598729110" sldId="350"/>
            <ac:spMk id="5" creationId="{86988E82-2326-443E-815F-FF8ABCAB7342}"/>
          </ac:spMkLst>
        </pc:spChg>
      </pc:sldChg>
      <pc:sldChg chg="modSp mod modNotesTx">
        <pc:chgData name="Kathleen Webb" userId="cbb8dd05-48af-49e8-b1d0-c6b737c1bd12" providerId="ADAL" clId="{745A756A-3D62-473F-AB42-9B65CA7A8689}" dt="2021-08-22T21:38:54.566" v="48" actId="20577"/>
        <pc:sldMkLst>
          <pc:docMk/>
          <pc:sldMk cId="3017044726" sldId="352"/>
        </pc:sldMkLst>
        <pc:spChg chg="mod">
          <ac:chgData name="Kathleen Webb" userId="cbb8dd05-48af-49e8-b1d0-c6b737c1bd12" providerId="ADAL" clId="{745A756A-3D62-473F-AB42-9B65CA7A8689}" dt="2021-08-22T21:38:33.002" v="26" actId="2711"/>
          <ac:spMkLst>
            <pc:docMk/>
            <pc:sldMk cId="3017044726" sldId="352"/>
            <ac:spMk id="2" creationId="{12014A4D-7304-408C-AFCB-B3D218B965E9}"/>
          </ac:spMkLst>
        </pc:spChg>
      </pc:sldChg>
      <pc:sldChg chg="modNotesTx">
        <pc:chgData name="Kathleen Webb" userId="cbb8dd05-48af-49e8-b1d0-c6b737c1bd12" providerId="ADAL" clId="{745A756A-3D62-473F-AB42-9B65CA7A8689}" dt="2021-08-26T15:27:15.864" v="275" actId="20577"/>
        <pc:sldMkLst>
          <pc:docMk/>
          <pc:sldMk cId="2594656923" sldId="353"/>
        </pc:sldMkLst>
      </pc:sldChg>
      <pc:sldChg chg="modSp mod">
        <pc:chgData name="Kathleen Webb" userId="cbb8dd05-48af-49e8-b1d0-c6b737c1bd12" providerId="ADAL" clId="{745A756A-3D62-473F-AB42-9B65CA7A8689}" dt="2021-08-26T15:23:22.388" v="152" actId="1037"/>
        <pc:sldMkLst>
          <pc:docMk/>
          <pc:sldMk cId="3913010871" sldId="354"/>
        </pc:sldMkLst>
        <pc:spChg chg="mod">
          <ac:chgData name="Kathleen Webb" userId="cbb8dd05-48af-49e8-b1d0-c6b737c1bd12" providerId="ADAL" clId="{745A756A-3D62-473F-AB42-9B65CA7A8689}" dt="2021-08-26T15:22:55.334" v="143" actId="2711"/>
          <ac:spMkLst>
            <pc:docMk/>
            <pc:sldMk cId="3913010871" sldId="354"/>
            <ac:spMk id="2" creationId="{0C9EE5E6-8E21-4B42-8E62-54ADA907794E}"/>
          </ac:spMkLst>
        </pc:spChg>
        <pc:spChg chg="mod">
          <ac:chgData name="Kathleen Webb" userId="cbb8dd05-48af-49e8-b1d0-c6b737c1bd12" providerId="ADAL" clId="{745A756A-3D62-473F-AB42-9B65CA7A8689}" dt="2021-08-26T15:23:13.937" v="149" actId="1076"/>
          <ac:spMkLst>
            <pc:docMk/>
            <pc:sldMk cId="3913010871" sldId="354"/>
            <ac:spMk id="5" creationId="{8BCBBF6B-0324-41A2-A769-D70144780D8B}"/>
          </ac:spMkLst>
        </pc:spChg>
        <pc:spChg chg="mod">
          <ac:chgData name="Kathleen Webb" userId="cbb8dd05-48af-49e8-b1d0-c6b737c1bd12" providerId="ADAL" clId="{745A756A-3D62-473F-AB42-9B65CA7A8689}" dt="2021-08-26T15:23:22.388" v="152" actId="1037"/>
          <ac:spMkLst>
            <pc:docMk/>
            <pc:sldMk cId="3913010871" sldId="354"/>
            <ac:spMk id="10" creationId="{DF3E7D0F-6D3F-4C71-9B69-5766A3080A87}"/>
          </ac:spMkLst>
        </pc:spChg>
        <pc:spChg chg="mod">
          <ac:chgData name="Kathleen Webb" userId="cbb8dd05-48af-49e8-b1d0-c6b737c1bd12" providerId="ADAL" clId="{745A756A-3D62-473F-AB42-9B65CA7A8689}" dt="2021-08-26T15:23:04.016" v="146" actId="20577"/>
          <ac:spMkLst>
            <pc:docMk/>
            <pc:sldMk cId="3913010871" sldId="354"/>
            <ac:spMk id="15" creationId="{AA4A4310-5B87-C945-9559-916B8FC5D3C0}"/>
          </ac:spMkLst>
        </pc:spChg>
        <pc:spChg chg="mod">
          <ac:chgData name="Kathleen Webb" userId="cbb8dd05-48af-49e8-b1d0-c6b737c1bd12" providerId="ADAL" clId="{745A756A-3D62-473F-AB42-9B65CA7A8689}" dt="2021-08-26T15:23:06.460" v="148" actId="20577"/>
          <ac:spMkLst>
            <pc:docMk/>
            <pc:sldMk cId="3913010871" sldId="354"/>
            <ac:spMk id="17" creationId="{2698B0BD-9EE3-804E-8A55-A6279C1C2A53}"/>
          </ac:spMkLst>
        </pc:spChg>
      </pc:sldChg>
    </pc:docChg>
  </pc:docChgLst>
  <pc:docChgLst>
    <pc:chgData name="Georgina Pick" userId="036a2d0a-b78c-4da7-8e9b-8b10f77470c8" providerId="ADAL" clId="{81A9885D-855D-4B00-85A5-FEF4DE4C178E}"/>
    <pc:docChg chg="undo custSel addSld delSld modSld">
      <pc:chgData name="Georgina Pick" userId="036a2d0a-b78c-4da7-8e9b-8b10f77470c8" providerId="ADAL" clId="{81A9885D-855D-4B00-85A5-FEF4DE4C178E}" dt="2021-08-25T12:15:16.023" v="1889" actId="20577"/>
      <pc:docMkLst>
        <pc:docMk/>
      </pc:docMkLst>
      <pc:sldChg chg="addSp modSp del modAnim modNotesTx">
        <pc:chgData name="Georgina Pick" userId="036a2d0a-b78c-4da7-8e9b-8b10f77470c8" providerId="ADAL" clId="{81A9885D-855D-4B00-85A5-FEF4DE4C178E}" dt="2021-08-25T12:06:45.839" v="1644" actId="2696"/>
        <pc:sldMkLst>
          <pc:docMk/>
          <pc:sldMk cId="410450361" sldId="280"/>
        </pc:sldMkLst>
        <pc:spChg chg="mod">
          <ac:chgData name="Georgina Pick" userId="036a2d0a-b78c-4da7-8e9b-8b10f77470c8" providerId="ADAL" clId="{81A9885D-855D-4B00-85A5-FEF4DE4C178E}" dt="2021-08-24T15:48:59.732" v="226" actId="20577"/>
          <ac:spMkLst>
            <pc:docMk/>
            <pc:sldMk cId="410450361" sldId="280"/>
            <ac:spMk id="4" creationId="{C9DAE09F-7B34-1544-BA11-E65A4E5E0B9C}"/>
          </ac:spMkLst>
        </pc:spChg>
        <pc:spChg chg="add mod">
          <ac:chgData name="Georgina Pick" userId="036a2d0a-b78c-4da7-8e9b-8b10f77470c8" providerId="ADAL" clId="{81A9885D-855D-4B00-85A5-FEF4DE4C178E}" dt="2021-08-25T12:02:37.124" v="1285" actId="113"/>
          <ac:spMkLst>
            <pc:docMk/>
            <pc:sldMk cId="410450361" sldId="280"/>
            <ac:spMk id="10" creationId="{52D8DB32-CF25-4519-A6C3-D43AA465695A}"/>
          </ac:spMkLst>
        </pc:spChg>
        <pc:spChg chg="add mod">
          <ac:chgData name="Georgina Pick" userId="036a2d0a-b78c-4da7-8e9b-8b10f77470c8" providerId="ADAL" clId="{81A9885D-855D-4B00-85A5-FEF4DE4C178E}" dt="2021-08-25T12:02:37.124" v="1285" actId="113"/>
          <ac:spMkLst>
            <pc:docMk/>
            <pc:sldMk cId="410450361" sldId="280"/>
            <ac:spMk id="11" creationId="{A95B65B4-10FB-4297-9395-5B6D1B45C347}"/>
          </ac:spMkLst>
        </pc:spChg>
        <pc:spChg chg="mod">
          <ac:chgData name="Georgina Pick" userId="036a2d0a-b78c-4da7-8e9b-8b10f77470c8" providerId="ADAL" clId="{81A9885D-855D-4B00-85A5-FEF4DE4C178E}" dt="2021-08-25T12:02:37.124" v="1285" actId="113"/>
          <ac:spMkLst>
            <pc:docMk/>
            <pc:sldMk cId="410450361" sldId="280"/>
            <ac:spMk id="15" creationId="{AA4A4310-5B87-C945-9559-916B8FC5D3C0}"/>
          </ac:spMkLst>
        </pc:spChg>
        <pc:spChg chg="mod">
          <ac:chgData name="Georgina Pick" userId="036a2d0a-b78c-4da7-8e9b-8b10f77470c8" providerId="ADAL" clId="{81A9885D-855D-4B00-85A5-FEF4DE4C178E}" dt="2021-08-25T12:02:37.124" v="1285" actId="113"/>
          <ac:spMkLst>
            <pc:docMk/>
            <pc:sldMk cId="410450361" sldId="280"/>
            <ac:spMk id="16" creationId="{201A9CFE-4DB9-4541-8A46-C2352A973BE2}"/>
          </ac:spMkLst>
        </pc:spChg>
        <pc:spChg chg="mod">
          <ac:chgData name="Georgina Pick" userId="036a2d0a-b78c-4da7-8e9b-8b10f77470c8" providerId="ADAL" clId="{81A9885D-855D-4B00-85A5-FEF4DE4C178E}" dt="2021-08-25T12:02:37.124" v="1285" actId="113"/>
          <ac:spMkLst>
            <pc:docMk/>
            <pc:sldMk cId="410450361" sldId="280"/>
            <ac:spMk id="17" creationId="{2698B0BD-9EE3-804E-8A55-A6279C1C2A53}"/>
          </ac:spMkLst>
        </pc:spChg>
        <pc:picChg chg="mod">
          <ac:chgData name="Georgina Pick" userId="036a2d0a-b78c-4da7-8e9b-8b10f77470c8" providerId="ADAL" clId="{81A9885D-855D-4B00-85A5-FEF4DE4C178E}" dt="2021-08-24T15:43:15.396" v="1" actId="1076"/>
          <ac:picMkLst>
            <pc:docMk/>
            <pc:sldMk cId="410450361" sldId="280"/>
            <ac:picMk id="9" creationId="{BD09D586-8C1D-FB40-81F3-88074888DAAB}"/>
          </ac:picMkLst>
        </pc:picChg>
      </pc:sldChg>
      <pc:sldChg chg="modNotesTx">
        <pc:chgData name="Georgina Pick" userId="036a2d0a-b78c-4da7-8e9b-8b10f77470c8" providerId="ADAL" clId="{81A9885D-855D-4B00-85A5-FEF4DE4C178E}" dt="2021-08-24T16:02:03.486" v="1284" actId="20577"/>
        <pc:sldMkLst>
          <pc:docMk/>
          <pc:sldMk cId="4021129092" sldId="312"/>
        </pc:sldMkLst>
      </pc:sldChg>
      <pc:sldChg chg="addSp delSp modSp modNotesTx">
        <pc:chgData name="Georgina Pick" userId="036a2d0a-b78c-4da7-8e9b-8b10f77470c8" providerId="ADAL" clId="{81A9885D-855D-4B00-85A5-FEF4DE4C178E}" dt="2021-08-25T12:04:39.884" v="1628" actId="20577"/>
        <pc:sldMkLst>
          <pc:docMk/>
          <pc:sldMk cId="598729110" sldId="350"/>
        </pc:sldMkLst>
        <pc:spChg chg="del">
          <ac:chgData name="Georgina Pick" userId="036a2d0a-b78c-4da7-8e9b-8b10f77470c8" providerId="ADAL" clId="{81A9885D-855D-4B00-85A5-FEF4DE4C178E}" dt="2021-08-24T15:44:05.746" v="20" actId="478"/>
          <ac:spMkLst>
            <pc:docMk/>
            <pc:sldMk cId="598729110" sldId="350"/>
            <ac:spMk id="9" creationId="{F6A4D22C-0EDD-AB43-8285-DA3F532A49C1}"/>
          </ac:spMkLst>
        </pc:spChg>
        <pc:spChg chg="del">
          <ac:chgData name="Georgina Pick" userId="036a2d0a-b78c-4da7-8e9b-8b10f77470c8" providerId="ADAL" clId="{81A9885D-855D-4B00-85A5-FEF4DE4C178E}" dt="2021-08-24T15:44:07.678" v="21" actId="478"/>
          <ac:spMkLst>
            <pc:docMk/>
            <pc:sldMk cId="598729110" sldId="350"/>
            <ac:spMk id="13" creationId="{CB9C1242-B155-9045-AEF7-F854BAC4F0C4}"/>
          </ac:spMkLst>
        </pc:spChg>
        <pc:spChg chg="add mod">
          <ac:chgData name="Georgina Pick" userId="036a2d0a-b78c-4da7-8e9b-8b10f77470c8" providerId="ADAL" clId="{81A9885D-855D-4B00-85A5-FEF4DE4C178E}" dt="2021-08-24T15:44:27.516" v="30" actId="403"/>
          <ac:spMkLst>
            <pc:docMk/>
            <pc:sldMk cId="598729110" sldId="350"/>
            <ac:spMk id="14" creationId="{55F54021-53E7-447D-9DBE-D6E63C9F125F}"/>
          </ac:spMkLst>
        </pc:spChg>
        <pc:spChg chg="add">
          <ac:chgData name="Georgina Pick" userId="036a2d0a-b78c-4da7-8e9b-8b10f77470c8" providerId="ADAL" clId="{81A9885D-855D-4B00-85A5-FEF4DE4C178E}" dt="2021-08-24T15:44:08.753" v="22"/>
          <ac:spMkLst>
            <pc:docMk/>
            <pc:sldMk cId="598729110" sldId="350"/>
            <ac:spMk id="15" creationId="{7053A2D2-D228-4E57-87BF-4755C57E074E}"/>
          </ac:spMkLst>
        </pc:spChg>
      </pc:sldChg>
      <pc:sldChg chg="modNotesTx">
        <pc:chgData name="Georgina Pick" userId="036a2d0a-b78c-4da7-8e9b-8b10f77470c8" providerId="ADAL" clId="{81A9885D-855D-4B00-85A5-FEF4DE4C178E}" dt="2021-08-24T15:56:46.010" v="742" actId="20577"/>
        <pc:sldMkLst>
          <pc:docMk/>
          <pc:sldMk cId="2594656923" sldId="353"/>
        </pc:sldMkLst>
      </pc:sldChg>
      <pc:sldChg chg="addSp delSp modSp add delAnim modAnim">
        <pc:chgData name="Georgina Pick" userId="036a2d0a-b78c-4da7-8e9b-8b10f77470c8" providerId="ADAL" clId="{81A9885D-855D-4B00-85A5-FEF4DE4C178E}" dt="2021-08-25T12:15:16.023" v="1889" actId="20577"/>
        <pc:sldMkLst>
          <pc:docMk/>
          <pc:sldMk cId="3913010871" sldId="354"/>
        </pc:sldMkLst>
        <pc:spChg chg="mod">
          <ac:chgData name="Georgina Pick" userId="036a2d0a-b78c-4da7-8e9b-8b10f77470c8" providerId="ADAL" clId="{81A9885D-855D-4B00-85A5-FEF4DE4C178E}" dt="2021-08-25T12:05:33.959" v="1643" actId="20577"/>
          <ac:spMkLst>
            <pc:docMk/>
            <pc:sldMk cId="3913010871" sldId="354"/>
            <ac:spMk id="2" creationId="{0C9EE5E6-8E21-4B42-8E62-54ADA907794E}"/>
          </ac:spMkLst>
        </pc:spChg>
        <pc:spChg chg="mod">
          <ac:chgData name="Georgina Pick" userId="036a2d0a-b78c-4da7-8e9b-8b10f77470c8" providerId="ADAL" clId="{81A9885D-855D-4B00-85A5-FEF4DE4C178E}" dt="2021-08-25T12:14:57.922" v="1881" actId="403"/>
          <ac:spMkLst>
            <pc:docMk/>
            <pc:sldMk cId="3913010871" sldId="354"/>
            <ac:spMk id="4" creationId="{C9DAE09F-7B34-1544-BA11-E65A4E5E0B9C}"/>
          </ac:spMkLst>
        </pc:spChg>
        <pc:spChg chg="add mod">
          <ac:chgData name="Georgina Pick" userId="036a2d0a-b78c-4da7-8e9b-8b10f77470c8" providerId="ADAL" clId="{81A9885D-855D-4B00-85A5-FEF4DE4C178E}" dt="2021-08-25T12:10:19.680" v="1744" actId="1076"/>
          <ac:spMkLst>
            <pc:docMk/>
            <pc:sldMk cId="3913010871" sldId="354"/>
            <ac:spMk id="5" creationId="{8BCBBF6B-0324-41A2-A769-D70144780D8B}"/>
          </ac:spMkLst>
        </pc:spChg>
        <pc:spChg chg="add mod">
          <ac:chgData name="Georgina Pick" userId="036a2d0a-b78c-4da7-8e9b-8b10f77470c8" providerId="ADAL" clId="{81A9885D-855D-4B00-85A5-FEF4DE4C178E}" dt="2021-08-25T12:11:46.007" v="1836" actId="20577"/>
          <ac:spMkLst>
            <pc:docMk/>
            <pc:sldMk cId="3913010871" sldId="354"/>
            <ac:spMk id="9" creationId="{18B9995E-F1B9-472E-925A-0C9627D3D472}"/>
          </ac:spMkLst>
        </pc:spChg>
        <pc:spChg chg="add mod">
          <ac:chgData name="Georgina Pick" userId="036a2d0a-b78c-4da7-8e9b-8b10f77470c8" providerId="ADAL" clId="{81A9885D-855D-4B00-85A5-FEF4DE4C178E}" dt="2021-08-25T12:15:16.023" v="1889" actId="20577"/>
          <ac:spMkLst>
            <pc:docMk/>
            <pc:sldMk cId="3913010871" sldId="354"/>
            <ac:spMk id="10" creationId="{DF3E7D0F-6D3F-4C71-9B69-5766A3080A87}"/>
          </ac:spMkLst>
        </pc:spChg>
        <pc:spChg chg="mod">
          <ac:chgData name="Georgina Pick" userId="036a2d0a-b78c-4da7-8e9b-8b10f77470c8" providerId="ADAL" clId="{81A9885D-855D-4B00-85A5-FEF4DE4C178E}" dt="2021-08-25T12:09:08.571" v="1685" actId="113"/>
          <ac:spMkLst>
            <pc:docMk/>
            <pc:sldMk cId="3913010871" sldId="354"/>
            <ac:spMk id="15" creationId="{AA4A4310-5B87-C945-9559-916B8FC5D3C0}"/>
          </ac:spMkLst>
        </pc:spChg>
        <pc:spChg chg="del">
          <ac:chgData name="Georgina Pick" userId="036a2d0a-b78c-4da7-8e9b-8b10f77470c8" providerId="ADAL" clId="{81A9885D-855D-4B00-85A5-FEF4DE4C178E}" dt="2021-08-25T12:07:38.808" v="1652" actId="478"/>
          <ac:spMkLst>
            <pc:docMk/>
            <pc:sldMk cId="3913010871" sldId="354"/>
            <ac:spMk id="16" creationId="{201A9CFE-4DB9-4541-8A46-C2352A973BE2}"/>
          </ac:spMkLst>
        </pc:spChg>
        <pc:spChg chg="mod">
          <ac:chgData name="Georgina Pick" userId="036a2d0a-b78c-4da7-8e9b-8b10f77470c8" providerId="ADAL" clId="{81A9885D-855D-4B00-85A5-FEF4DE4C178E}" dt="2021-08-25T12:10:24.295" v="1746" actId="1076"/>
          <ac:spMkLst>
            <pc:docMk/>
            <pc:sldMk cId="3913010871" sldId="354"/>
            <ac:spMk id="17" creationId="{2698B0BD-9EE3-804E-8A55-A6279C1C2A53}"/>
          </ac:spMkLst>
        </pc:spChg>
      </pc:sldChg>
    </pc:docChg>
  </pc:docChgLst>
  <pc:docChgLst>
    <pc:chgData name="Shauna O'Brien" userId="2cccf8d3-fcb4-4082-ab59-b4bd17c66c6c" providerId="ADAL" clId="{9DFBCA50-ED5D-E249-9B87-418839549081}"/>
    <pc:docChg chg="custSel addSld delSld modSld">
      <pc:chgData name="Shauna O'Brien" userId="2cccf8d3-fcb4-4082-ab59-b4bd17c66c6c" providerId="ADAL" clId="{9DFBCA50-ED5D-E249-9B87-418839549081}" dt="2021-07-19T14:02:12.462" v="30" actId="478"/>
      <pc:docMkLst>
        <pc:docMk/>
      </pc:docMkLst>
      <pc:sldChg chg="modSp mod">
        <pc:chgData name="Shauna O'Brien" userId="2cccf8d3-fcb4-4082-ab59-b4bd17c66c6c" providerId="ADAL" clId="{9DFBCA50-ED5D-E249-9B87-418839549081}" dt="2021-07-19T13:54:54.551" v="29" actId="20577"/>
        <pc:sldMkLst>
          <pc:docMk/>
          <pc:sldMk cId="3841081706" sldId="300"/>
        </pc:sldMkLst>
        <pc:graphicFrameChg chg="modGraphic">
          <ac:chgData name="Shauna O'Brien" userId="2cccf8d3-fcb4-4082-ab59-b4bd17c66c6c" providerId="ADAL" clId="{9DFBCA50-ED5D-E249-9B87-418839549081}" dt="2021-07-19T13:54:54.551" v="29" actId="20577"/>
          <ac:graphicFrameMkLst>
            <pc:docMk/>
            <pc:sldMk cId="3841081706" sldId="300"/>
            <ac:graphicFrameMk id="3" creationId="{2D1EACB4-F44A-B74F-9ED5-BE0F8D4E6DF6}"/>
          </ac:graphicFrameMkLst>
        </pc:graphicFrameChg>
      </pc:sldChg>
      <pc:sldChg chg="delSp modSp add mod">
        <pc:chgData name="Shauna O'Brien" userId="2cccf8d3-fcb4-4082-ab59-b4bd17c66c6c" providerId="ADAL" clId="{9DFBCA50-ED5D-E249-9B87-418839549081}" dt="2021-07-19T14:02:12.462" v="30" actId="478"/>
        <pc:sldMkLst>
          <pc:docMk/>
          <pc:sldMk cId="598729110" sldId="350"/>
        </pc:sldMkLst>
        <pc:spChg chg="mod">
          <ac:chgData name="Shauna O'Brien" userId="2cccf8d3-fcb4-4082-ab59-b4bd17c66c6c" providerId="ADAL" clId="{9DFBCA50-ED5D-E249-9B87-418839549081}" dt="2021-07-19T13:54:09.995" v="16" actId="20577"/>
          <ac:spMkLst>
            <pc:docMk/>
            <pc:sldMk cId="598729110" sldId="350"/>
            <ac:spMk id="2" creationId="{082EB478-4A0A-0D4B-B69E-E60D3B13AE83}"/>
          </ac:spMkLst>
        </pc:spChg>
        <pc:spChg chg="mod">
          <ac:chgData name="Shauna O'Brien" userId="2cccf8d3-fcb4-4082-ab59-b4bd17c66c6c" providerId="ADAL" clId="{9DFBCA50-ED5D-E249-9B87-418839549081}" dt="2021-07-19T13:54:23.625" v="20" actId="20577"/>
          <ac:spMkLst>
            <pc:docMk/>
            <pc:sldMk cId="598729110" sldId="350"/>
            <ac:spMk id="3" creationId="{292045C2-2D81-8449-A3A0-1D69B3164FB5}"/>
          </ac:spMkLst>
        </pc:spChg>
        <pc:spChg chg="del">
          <ac:chgData name="Shauna O'Brien" userId="2cccf8d3-fcb4-4082-ab59-b4bd17c66c6c" providerId="ADAL" clId="{9DFBCA50-ED5D-E249-9B87-418839549081}" dt="2021-07-19T14:02:12.462" v="30" actId="478"/>
          <ac:spMkLst>
            <pc:docMk/>
            <pc:sldMk cId="598729110" sldId="350"/>
            <ac:spMk id="5" creationId="{D5D7C55E-EF1A-BF4E-890B-CEB62F1B7795}"/>
          </ac:spMkLst>
        </pc:spChg>
        <pc:spChg chg="mod">
          <ac:chgData name="Shauna O'Brien" userId="2cccf8d3-fcb4-4082-ab59-b4bd17c66c6c" providerId="ADAL" clId="{9DFBCA50-ED5D-E249-9B87-418839549081}" dt="2021-07-19T13:54:43.126" v="26" actId="12"/>
          <ac:spMkLst>
            <pc:docMk/>
            <pc:sldMk cId="598729110" sldId="350"/>
            <ac:spMk id="9" creationId="{F6A4D22C-0EDD-AB43-8285-DA3F532A49C1}"/>
          </ac:spMkLst>
        </pc:spChg>
      </pc:sldChg>
    </pc:docChg>
  </pc:docChgLst>
  <pc:docChgLst>
    <pc:chgData name="Joanna Scouler" userId="da2978bb-3a89-42a2-b6f4-686f2140a0cc" providerId="ADAL" clId="{423582DF-FBD3-4B4B-9A28-93CC5FFD5350}"/>
    <pc:docChg chg="modSld">
      <pc:chgData name="Joanna Scouler" userId="da2978bb-3a89-42a2-b6f4-686f2140a0cc" providerId="ADAL" clId="{423582DF-FBD3-4B4B-9A28-93CC5FFD5350}" dt="2023-02-06T09:05:02.428" v="36" actId="20577"/>
      <pc:docMkLst>
        <pc:docMk/>
      </pc:docMkLst>
      <pc:sldChg chg="modSp mod modNotesTx">
        <pc:chgData name="Joanna Scouler" userId="da2978bb-3a89-42a2-b6f4-686f2140a0cc" providerId="ADAL" clId="{423582DF-FBD3-4B4B-9A28-93CC5FFD5350}" dt="2023-02-06T09:05:02.428" v="36" actId="20577"/>
        <pc:sldMkLst>
          <pc:docMk/>
          <pc:sldMk cId="532281958" sldId="266"/>
        </pc:sldMkLst>
        <pc:spChg chg="mod">
          <ac:chgData name="Joanna Scouler" userId="da2978bb-3a89-42a2-b6f4-686f2140a0cc" providerId="ADAL" clId="{423582DF-FBD3-4B4B-9A28-93CC5FFD5350}" dt="2023-02-06T09:04:47.245" v="21" actId="20577"/>
          <ac:spMkLst>
            <pc:docMk/>
            <pc:sldMk cId="532281958" sldId="266"/>
            <ac:spMk id="7" creationId="{00000000-0000-0000-0000-000000000000}"/>
          </ac:spMkLst>
        </pc:spChg>
        <pc:spChg chg="mod">
          <ac:chgData name="Joanna Scouler" userId="da2978bb-3a89-42a2-b6f4-686f2140a0cc" providerId="ADAL" clId="{423582DF-FBD3-4B4B-9A28-93CC5FFD5350}" dt="2023-02-06T09:04:52.806" v="26" actId="20577"/>
          <ac:spMkLst>
            <pc:docMk/>
            <pc:sldMk cId="532281958" sldId="266"/>
            <ac:spMk id="18" creationId="{A4A3E169-EF77-B64F-9196-ED07AD9F3078}"/>
          </ac:spMkLst>
        </pc:spChg>
      </pc:sldChg>
    </pc:docChg>
  </pc:docChgLst>
  <pc:docChgLst>
    <pc:chgData name="Joanna Scouler" userId="da2978bb-3a89-42a2-b6f4-686f2140a0cc" providerId="ADAL" clId="{D3CF1B5B-6000-014F-B48C-AC7DAF420245}"/>
    <pc:docChg chg="custSel addSld delSld modSld modMainMaster">
      <pc:chgData name="Joanna Scouler" userId="da2978bb-3a89-42a2-b6f4-686f2140a0cc" providerId="ADAL" clId="{D3CF1B5B-6000-014F-B48C-AC7DAF420245}" dt="2024-04-12T13:16:49.440" v="32"/>
      <pc:docMkLst>
        <pc:docMk/>
      </pc:docMkLst>
      <pc:sldChg chg="modSp">
        <pc:chgData name="Joanna Scouler" userId="da2978bb-3a89-42a2-b6f4-686f2140a0cc" providerId="ADAL" clId="{D3CF1B5B-6000-014F-B48C-AC7DAF420245}" dt="2024-04-12T13:14:00.958" v="0"/>
        <pc:sldMkLst>
          <pc:docMk/>
          <pc:sldMk cId="4075178077" sldId="262"/>
        </pc:sldMkLst>
        <pc:spChg chg="mod">
          <ac:chgData name="Joanna Scouler" userId="da2978bb-3a89-42a2-b6f4-686f2140a0cc" providerId="ADAL" clId="{D3CF1B5B-6000-014F-B48C-AC7DAF420245}" dt="2024-04-12T13:14:00.958" v="0"/>
          <ac:spMkLst>
            <pc:docMk/>
            <pc:sldMk cId="4075178077" sldId="262"/>
            <ac:spMk id="2" creationId="{063DA025-EDA1-8643-9341-8D8B0D408EE6}"/>
          </ac:spMkLst>
        </pc:spChg>
      </pc:sldChg>
      <pc:sldChg chg="modSp">
        <pc:chgData name="Joanna Scouler" userId="da2978bb-3a89-42a2-b6f4-686f2140a0cc" providerId="ADAL" clId="{D3CF1B5B-6000-014F-B48C-AC7DAF420245}" dt="2024-04-12T13:14:47.994" v="9" actId="2711"/>
        <pc:sldMkLst>
          <pc:docMk/>
          <pc:sldMk cId="532281958" sldId="266"/>
        </pc:sldMkLst>
        <pc:spChg chg="mod">
          <ac:chgData name="Joanna Scouler" userId="da2978bb-3a89-42a2-b6f4-686f2140a0cc" providerId="ADAL" clId="{D3CF1B5B-6000-014F-B48C-AC7DAF420245}" dt="2024-04-12T13:14:47.994" v="9" actId="2711"/>
          <ac:spMkLst>
            <pc:docMk/>
            <pc:sldMk cId="532281958" sldId="266"/>
            <ac:spMk id="2" creationId="{00000000-0000-0000-0000-000000000000}"/>
          </ac:spMkLst>
        </pc:spChg>
        <pc:spChg chg="mod">
          <ac:chgData name="Joanna Scouler" userId="da2978bb-3a89-42a2-b6f4-686f2140a0cc" providerId="ADAL" clId="{D3CF1B5B-6000-014F-B48C-AC7DAF420245}" dt="2024-04-12T13:14:47.994" v="9" actId="2711"/>
          <ac:spMkLst>
            <pc:docMk/>
            <pc:sldMk cId="532281958" sldId="266"/>
            <ac:spMk id="3" creationId="{00000000-0000-0000-0000-000000000000}"/>
          </ac:spMkLst>
        </pc:spChg>
        <pc:spChg chg="mod">
          <ac:chgData name="Joanna Scouler" userId="da2978bb-3a89-42a2-b6f4-686f2140a0cc" providerId="ADAL" clId="{D3CF1B5B-6000-014F-B48C-AC7DAF420245}" dt="2024-04-12T13:14:47.994" v="9" actId="2711"/>
          <ac:spMkLst>
            <pc:docMk/>
            <pc:sldMk cId="532281958" sldId="266"/>
            <ac:spMk id="5" creationId="{4F26896D-E9CE-FB41-8393-122F34082D61}"/>
          </ac:spMkLst>
        </pc:spChg>
        <pc:spChg chg="mod">
          <ac:chgData name="Joanna Scouler" userId="da2978bb-3a89-42a2-b6f4-686f2140a0cc" providerId="ADAL" clId="{D3CF1B5B-6000-014F-B48C-AC7DAF420245}" dt="2024-04-12T13:14:47.994" v="9" actId="2711"/>
          <ac:spMkLst>
            <pc:docMk/>
            <pc:sldMk cId="532281958" sldId="266"/>
            <ac:spMk id="7" creationId="{00000000-0000-0000-0000-000000000000}"/>
          </ac:spMkLst>
        </pc:spChg>
        <pc:spChg chg="mod">
          <ac:chgData name="Joanna Scouler" userId="da2978bb-3a89-42a2-b6f4-686f2140a0cc" providerId="ADAL" clId="{D3CF1B5B-6000-014F-B48C-AC7DAF420245}" dt="2024-04-12T13:14:47.994" v="9" actId="2711"/>
          <ac:spMkLst>
            <pc:docMk/>
            <pc:sldMk cId="532281958" sldId="266"/>
            <ac:spMk id="12" creationId="{86521027-4E6E-F845-A126-89C77DAB2B3D}"/>
          </ac:spMkLst>
        </pc:spChg>
        <pc:spChg chg="mod">
          <ac:chgData name="Joanna Scouler" userId="da2978bb-3a89-42a2-b6f4-686f2140a0cc" providerId="ADAL" clId="{D3CF1B5B-6000-014F-B48C-AC7DAF420245}" dt="2024-04-12T13:14:47.994" v="9" actId="2711"/>
          <ac:spMkLst>
            <pc:docMk/>
            <pc:sldMk cId="532281958" sldId="266"/>
            <ac:spMk id="17" creationId="{37C00D15-9F3F-1547-A1ED-B277CC4C53D2}"/>
          </ac:spMkLst>
        </pc:spChg>
        <pc:spChg chg="mod">
          <ac:chgData name="Joanna Scouler" userId="da2978bb-3a89-42a2-b6f4-686f2140a0cc" providerId="ADAL" clId="{D3CF1B5B-6000-014F-B48C-AC7DAF420245}" dt="2024-04-12T13:14:47.994" v="9" actId="2711"/>
          <ac:spMkLst>
            <pc:docMk/>
            <pc:sldMk cId="532281958" sldId="266"/>
            <ac:spMk id="18" creationId="{A4A3E169-EF77-B64F-9196-ED07AD9F3078}"/>
          </ac:spMkLst>
        </pc:spChg>
        <pc:spChg chg="mod">
          <ac:chgData name="Joanna Scouler" userId="da2978bb-3a89-42a2-b6f4-686f2140a0cc" providerId="ADAL" clId="{D3CF1B5B-6000-014F-B48C-AC7DAF420245}" dt="2024-04-12T13:14:47.994" v="9" actId="2711"/>
          <ac:spMkLst>
            <pc:docMk/>
            <pc:sldMk cId="532281958" sldId="266"/>
            <ac:spMk id="22" creationId="{93EC99F8-A392-F54B-9711-39CF727E83A5}"/>
          </ac:spMkLst>
        </pc:spChg>
        <pc:spChg chg="mod">
          <ac:chgData name="Joanna Scouler" userId="da2978bb-3a89-42a2-b6f4-686f2140a0cc" providerId="ADAL" clId="{D3CF1B5B-6000-014F-B48C-AC7DAF420245}" dt="2024-04-12T13:14:47.994" v="9" actId="2711"/>
          <ac:spMkLst>
            <pc:docMk/>
            <pc:sldMk cId="532281958" sldId="266"/>
            <ac:spMk id="23" creationId="{299047C6-D67D-824B-AA9D-61B0CCA03B04}"/>
          </ac:spMkLst>
        </pc:spChg>
        <pc:grpChg chg="mod">
          <ac:chgData name="Joanna Scouler" userId="da2978bb-3a89-42a2-b6f4-686f2140a0cc" providerId="ADAL" clId="{D3CF1B5B-6000-014F-B48C-AC7DAF420245}" dt="2024-04-12T13:14:47.994" v="9" actId="2711"/>
          <ac:grpSpMkLst>
            <pc:docMk/>
            <pc:sldMk cId="532281958" sldId="266"/>
            <ac:grpSpMk id="14" creationId="{891EFF7C-3AFA-2846-860A-3A1E734D7849}"/>
          </ac:grpSpMkLst>
        </pc:grpChg>
      </pc:sldChg>
      <pc:sldChg chg="modSp">
        <pc:chgData name="Joanna Scouler" userId="da2978bb-3a89-42a2-b6f4-686f2140a0cc" providerId="ADAL" clId="{D3CF1B5B-6000-014F-B48C-AC7DAF420245}" dt="2024-04-12T13:14:00.958" v="0"/>
        <pc:sldMkLst>
          <pc:docMk/>
          <pc:sldMk cId="443262617" sldId="273"/>
        </pc:sldMkLst>
        <pc:spChg chg="mod">
          <ac:chgData name="Joanna Scouler" userId="da2978bb-3a89-42a2-b6f4-686f2140a0cc" providerId="ADAL" clId="{D3CF1B5B-6000-014F-B48C-AC7DAF420245}" dt="2024-04-12T13:14:00.958" v="0"/>
          <ac:spMkLst>
            <pc:docMk/>
            <pc:sldMk cId="443262617" sldId="273"/>
            <ac:spMk id="3" creationId="{42B0A0BB-E1B0-7240-89EE-FD565B8E85D6}"/>
          </ac:spMkLst>
        </pc:spChg>
      </pc:sldChg>
      <pc:sldChg chg="modSp mod modClrScheme chgLayout">
        <pc:chgData name="Joanna Scouler" userId="da2978bb-3a89-42a2-b6f4-686f2140a0cc" providerId="ADAL" clId="{D3CF1B5B-6000-014F-B48C-AC7DAF420245}" dt="2024-04-12T13:14:08.142" v="1" actId="700"/>
        <pc:sldMkLst>
          <pc:docMk/>
          <pc:sldMk cId="4235697709" sldId="276"/>
        </pc:sldMkLst>
        <pc:spChg chg="mod ord">
          <ac:chgData name="Joanna Scouler" userId="da2978bb-3a89-42a2-b6f4-686f2140a0cc" providerId="ADAL" clId="{D3CF1B5B-6000-014F-B48C-AC7DAF420245}" dt="2024-04-12T13:14:08.142" v="1" actId="700"/>
          <ac:spMkLst>
            <pc:docMk/>
            <pc:sldMk cId="4235697709" sldId="276"/>
            <ac:spMk id="10" creationId="{CFF50347-8A40-4D10-9D71-425F124D2F6A}"/>
          </ac:spMkLst>
        </pc:spChg>
      </pc:sldChg>
      <pc:sldChg chg="modSp mod">
        <pc:chgData name="Joanna Scouler" userId="da2978bb-3a89-42a2-b6f4-686f2140a0cc" providerId="ADAL" clId="{D3CF1B5B-6000-014F-B48C-AC7DAF420245}" dt="2024-04-12T13:14:39.012" v="7" actId="2711"/>
        <pc:sldMkLst>
          <pc:docMk/>
          <pc:sldMk cId="408376181" sldId="279"/>
        </pc:sldMkLst>
        <pc:spChg chg="mod">
          <ac:chgData name="Joanna Scouler" userId="da2978bb-3a89-42a2-b6f4-686f2140a0cc" providerId="ADAL" clId="{D3CF1B5B-6000-014F-B48C-AC7DAF420245}" dt="2024-04-12T13:14:39.012" v="7" actId="2711"/>
          <ac:spMkLst>
            <pc:docMk/>
            <pc:sldMk cId="408376181" sldId="279"/>
            <ac:spMk id="2" creationId="{390ADA5D-EF3B-BD4E-93D1-EBAA704F36FE}"/>
          </ac:spMkLst>
        </pc:spChg>
        <pc:spChg chg="mod">
          <ac:chgData name="Joanna Scouler" userId="da2978bb-3a89-42a2-b6f4-686f2140a0cc" providerId="ADAL" clId="{D3CF1B5B-6000-014F-B48C-AC7DAF420245}" dt="2024-04-12T13:14:39.012" v="7" actId="2711"/>
          <ac:spMkLst>
            <pc:docMk/>
            <pc:sldMk cId="408376181" sldId="279"/>
            <ac:spMk id="3" creationId="{D8C055AC-EBD6-F04D-A144-AF4CE08268B0}"/>
          </ac:spMkLst>
        </pc:spChg>
      </pc:sldChg>
      <pc:sldChg chg="modSp mod">
        <pc:chgData name="Joanna Scouler" userId="da2978bb-3a89-42a2-b6f4-686f2140a0cc" providerId="ADAL" clId="{D3CF1B5B-6000-014F-B48C-AC7DAF420245}" dt="2024-04-12T13:14:43.878" v="8" actId="2711"/>
        <pc:sldMkLst>
          <pc:docMk/>
          <pc:sldMk cId="2665653843" sldId="295"/>
        </pc:sldMkLst>
        <pc:spChg chg="mod">
          <ac:chgData name="Joanna Scouler" userId="da2978bb-3a89-42a2-b6f4-686f2140a0cc" providerId="ADAL" clId="{D3CF1B5B-6000-014F-B48C-AC7DAF420245}" dt="2024-04-12T13:14:43.878" v="8" actId="2711"/>
          <ac:spMkLst>
            <pc:docMk/>
            <pc:sldMk cId="2665653843" sldId="295"/>
            <ac:spMk id="2" creationId="{56B3D35E-7B34-F94C-9DD3-77176F7C3EC6}"/>
          </ac:spMkLst>
        </pc:spChg>
        <pc:spChg chg="mod">
          <ac:chgData name="Joanna Scouler" userId="da2978bb-3a89-42a2-b6f4-686f2140a0cc" providerId="ADAL" clId="{D3CF1B5B-6000-014F-B48C-AC7DAF420245}" dt="2024-04-12T13:14:43.878" v="8" actId="2711"/>
          <ac:spMkLst>
            <pc:docMk/>
            <pc:sldMk cId="2665653843" sldId="295"/>
            <ac:spMk id="3" creationId="{F2640412-EE2A-B44A-9167-B6070ADB4571}"/>
          </ac:spMkLst>
        </pc:spChg>
        <pc:spChg chg="mod">
          <ac:chgData name="Joanna Scouler" userId="da2978bb-3a89-42a2-b6f4-686f2140a0cc" providerId="ADAL" clId="{D3CF1B5B-6000-014F-B48C-AC7DAF420245}" dt="2024-04-12T13:14:43.878" v="8" actId="2711"/>
          <ac:spMkLst>
            <pc:docMk/>
            <pc:sldMk cId="2665653843" sldId="295"/>
            <ac:spMk id="4" creationId="{2130717D-0356-CB4E-BA23-1946438494C3}"/>
          </ac:spMkLst>
        </pc:spChg>
        <pc:spChg chg="mod">
          <ac:chgData name="Joanna Scouler" userId="da2978bb-3a89-42a2-b6f4-686f2140a0cc" providerId="ADAL" clId="{D3CF1B5B-6000-014F-B48C-AC7DAF420245}" dt="2024-04-12T13:14:43.878" v="8" actId="2711"/>
          <ac:spMkLst>
            <pc:docMk/>
            <pc:sldMk cId="2665653843" sldId="295"/>
            <ac:spMk id="5" creationId="{EE23E189-4F40-E84E-BF13-3786EF9E30C0}"/>
          </ac:spMkLst>
        </pc:spChg>
      </pc:sldChg>
      <pc:sldChg chg="modSp del">
        <pc:chgData name="Joanna Scouler" userId="da2978bb-3a89-42a2-b6f4-686f2140a0cc" providerId="ADAL" clId="{D3CF1B5B-6000-014F-B48C-AC7DAF420245}" dt="2024-04-12T13:14:24.285" v="6" actId="2696"/>
        <pc:sldMkLst>
          <pc:docMk/>
          <pc:sldMk cId="3841081706" sldId="300"/>
        </pc:sldMkLst>
        <pc:spChg chg="mod">
          <ac:chgData name="Joanna Scouler" userId="da2978bb-3a89-42a2-b6f4-686f2140a0cc" providerId="ADAL" clId="{D3CF1B5B-6000-014F-B48C-AC7DAF420245}" dt="2024-04-12T13:14:00.958" v="0"/>
          <ac:spMkLst>
            <pc:docMk/>
            <pc:sldMk cId="3841081706" sldId="300"/>
            <ac:spMk id="2" creationId="{F10F0A34-8226-A241-BB87-E02C0E43B851}"/>
          </ac:spMkLst>
        </pc:spChg>
      </pc:sldChg>
      <pc:sldChg chg="modSp">
        <pc:chgData name="Joanna Scouler" userId="da2978bb-3a89-42a2-b6f4-686f2140a0cc" providerId="ADAL" clId="{D3CF1B5B-6000-014F-B48C-AC7DAF420245}" dt="2024-04-12T13:14:00.958" v="0"/>
        <pc:sldMkLst>
          <pc:docMk/>
          <pc:sldMk cId="4021129092" sldId="312"/>
        </pc:sldMkLst>
        <pc:spChg chg="mod">
          <ac:chgData name="Joanna Scouler" userId="da2978bb-3a89-42a2-b6f4-686f2140a0cc" providerId="ADAL" clId="{D3CF1B5B-6000-014F-B48C-AC7DAF420245}" dt="2024-04-12T13:14:00.958" v="0"/>
          <ac:spMkLst>
            <pc:docMk/>
            <pc:sldMk cId="4021129092" sldId="312"/>
            <ac:spMk id="3" creationId="{42B0A0BB-E1B0-7240-89EE-FD565B8E85D6}"/>
          </ac:spMkLst>
        </pc:spChg>
      </pc:sldChg>
      <pc:sldChg chg="modSp">
        <pc:chgData name="Joanna Scouler" userId="da2978bb-3a89-42a2-b6f4-686f2140a0cc" providerId="ADAL" clId="{D3CF1B5B-6000-014F-B48C-AC7DAF420245}" dt="2024-04-12T13:14:00.958" v="0"/>
        <pc:sldMkLst>
          <pc:docMk/>
          <pc:sldMk cId="994946633" sldId="313"/>
        </pc:sldMkLst>
        <pc:spChg chg="mod">
          <ac:chgData name="Joanna Scouler" userId="da2978bb-3a89-42a2-b6f4-686f2140a0cc" providerId="ADAL" clId="{D3CF1B5B-6000-014F-B48C-AC7DAF420245}" dt="2024-04-12T13:14:00.958" v="0"/>
          <ac:spMkLst>
            <pc:docMk/>
            <pc:sldMk cId="994946633" sldId="313"/>
            <ac:spMk id="2" creationId="{390ADA5D-EF3B-BD4E-93D1-EBAA704F36FE}"/>
          </ac:spMkLst>
        </pc:spChg>
      </pc:sldChg>
      <pc:sldChg chg="modSp">
        <pc:chgData name="Joanna Scouler" userId="da2978bb-3a89-42a2-b6f4-686f2140a0cc" providerId="ADAL" clId="{D3CF1B5B-6000-014F-B48C-AC7DAF420245}" dt="2024-04-12T13:14:00.958" v="0"/>
        <pc:sldMkLst>
          <pc:docMk/>
          <pc:sldMk cId="1495468696" sldId="348"/>
        </pc:sldMkLst>
        <pc:spChg chg="mod">
          <ac:chgData name="Joanna Scouler" userId="da2978bb-3a89-42a2-b6f4-686f2140a0cc" providerId="ADAL" clId="{D3CF1B5B-6000-014F-B48C-AC7DAF420245}" dt="2024-04-12T13:14:00.958" v="0"/>
          <ac:spMkLst>
            <pc:docMk/>
            <pc:sldMk cId="1495468696" sldId="348"/>
            <ac:spMk id="2" creationId="{EE3C824E-4C7F-DB42-8DBE-A9A845EEBF60}"/>
          </ac:spMkLst>
        </pc:spChg>
      </pc:sldChg>
      <pc:sldChg chg="modSp mod">
        <pc:chgData name="Joanna Scouler" userId="da2978bb-3a89-42a2-b6f4-686f2140a0cc" providerId="ADAL" clId="{D3CF1B5B-6000-014F-B48C-AC7DAF420245}" dt="2024-04-12T13:14:59.156" v="10" actId="2711"/>
        <pc:sldMkLst>
          <pc:docMk/>
          <pc:sldMk cId="3017044726" sldId="352"/>
        </pc:sldMkLst>
        <pc:spChg chg="mod">
          <ac:chgData name="Joanna Scouler" userId="da2978bb-3a89-42a2-b6f4-686f2140a0cc" providerId="ADAL" clId="{D3CF1B5B-6000-014F-B48C-AC7DAF420245}" dt="2024-04-12T13:14:59.156" v="10" actId="2711"/>
          <ac:spMkLst>
            <pc:docMk/>
            <pc:sldMk cId="3017044726" sldId="352"/>
            <ac:spMk id="2" creationId="{12014A4D-7304-408C-AFCB-B3D218B965E9}"/>
          </ac:spMkLst>
        </pc:spChg>
        <pc:spChg chg="mod">
          <ac:chgData name="Joanna Scouler" userId="da2978bb-3a89-42a2-b6f4-686f2140a0cc" providerId="ADAL" clId="{D3CF1B5B-6000-014F-B48C-AC7DAF420245}" dt="2024-04-12T13:14:59.156" v="10" actId="2711"/>
          <ac:spMkLst>
            <pc:docMk/>
            <pc:sldMk cId="3017044726" sldId="352"/>
            <ac:spMk id="4" creationId="{57F73990-E9AD-496C-8E0D-0AD57BF1F7E2}"/>
          </ac:spMkLst>
        </pc:spChg>
        <pc:spChg chg="mod">
          <ac:chgData name="Joanna Scouler" userId="da2978bb-3a89-42a2-b6f4-686f2140a0cc" providerId="ADAL" clId="{D3CF1B5B-6000-014F-B48C-AC7DAF420245}" dt="2024-04-12T13:14:59.156" v="10" actId="2711"/>
          <ac:spMkLst>
            <pc:docMk/>
            <pc:sldMk cId="3017044726" sldId="352"/>
            <ac:spMk id="5" creationId="{CB9D4F05-BDBD-418A-97EE-0CA5B74EE81A}"/>
          </ac:spMkLst>
        </pc:spChg>
      </pc:sldChg>
      <pc:sldChg chg="modSp">
        <pc:chgData name="Joanna Scouler" userId="da2978bb-3a89-42a2-b6f4-686f2140a0cc" providerId="ADAL" clId="{D3CF1B5B-6000-014F-B48C-AC7DAF420245}" dt="2024-04-12T13:14:00.958" v="0"/>
        <pc:sldMkLst>
          <pc:docMk/>
          <pc:sldMk cId="2594656923" sldId="353"/>
        </pc:sldMkLst>
        <pc:spChg chg="mod">
          <ac:chgData name="Joanna Scouler" userId="da2978bb-3a89-42a2-b6f4-686f2140a0cc" providerId="ADAL" clId="{D3CF1B5B-6000-014F-B48C-AC7DAF420245}" dt="2024-04-12T13:14:00.958" v="0"/>
          <ac:spMkLst>
            <pc:docMk/>
            <pc:sldMk cId="2594656923" sldId="353"/>
            <ac:spMk id="3" creationId="{42B0A0BB-E1B0-7240-89EE-FD565B8E85D6}"/>
          </ac:spMkLst>
        </pc:spChg>
      </pc:sldChg>
      <pc:sldChg chg="modSp">
        <pc:chgData name="Joanna Scouler" userId="da2978bb-3a89-42a2-b6f4-686f2140a0cc" providerId="ADAL" clId="{D3CF1B5B-6000-014F-B48C-AC7DAF420245}" dt="2024-04-12T13:15:08.031" v="12" actId="2711"/>
        <pc:sldMkLst>
          <pc:docMk/>
          <pc:sldMk cId="3913010871" sldId="354"/>
        </pc:sldMkLst>
        <pc:spChg chg="mod">
          <ac:chgData name="Joanna Scouler" userId="da2978bb-3a89-42a2-b6f4-686f2140a0cc" providerId="ADAL" clId="{D3CF1B5B-6000-014F-B48C-AC7DAF420245}" dt="2024-04-12T13:15:08.031" v="12" actId="2711"/>
          <ac:spMkLst>
            <pc:docMk/>
            <pc:sldMk cId="3913010871" sldId="354"/>
            <ac:spMk id="2" creationId="{0C9EE5E6-8E21-4B42-8E62-54ADA907794E}"/>
          </ac:spMkLst>
        </pc:spChg>
        <pc:spChg chg="mod">
          <ac:chgData name="Joanna Scouler" userId="da2978bb-3a89-42a2-b6f4-686f2140a0cc" providerId="ADAL" clId="{D3CF1B5B-6000-014F-B48C-AC7DAF420245}" dt="2024-04-12T13:15:08.031" v="12" actId="2711"/>
          <ac:spMkLst>
            <pc:docMk/>
            <pc:sldMk cId="3913010871" sldId="354"/>
            <ac:spMk id="4" creationId="{C9DAE09F-7B34-1544-BA11-E65A4E5E0B9C}"/>
          </ac:spMkLst>
        </pc:spChg>
        <pc:spChg chg="mod">
          <ac:chgData name="Joanna Scouler" userId="da2978bb-3a89-42a2-b6f4-686f2140a0cc" providerId="ADAL" clId="{D3CF1B5B-6000-014F-B48C-AC7DAF420245}" dt="2024-04-12T13:15:08.031" v="12" actId="2711"/>
          <ac:spMkLst>
            <pc:docMk/>
            <pc:sldMk cId="3913010871" sldId="354"/>
            <ac:spMk id="5" creationId="{8BCBBF6B-0324-41A2-A769-D70144780D8B}"/>
          </ac:spMkLst>
        </pc:spChg>
        <pc:spChg chg="mod">
          <ac:chgData name="Joanna Scouler" userId="da2978bb-3a89-42a2-b6f4-686f2140a0cc" providerId="ADAL" clId="{D3CF1B5B-6000-014F-B48C-AC7DAF420245}" dt="2024-04-12T13:15:08.031" v="12" actId="2711"/>
          <ac:spMkLst>
            <pc:docMk/>
            <pc:sldMk cId="3913010871" sldId="354"/>
            <ac:spMk id="9" creationId="{18B9995E-F1B9-472E-925A-0C9627D3D472}"/>
          </ac:spMkLst>
        </pc:spChg>
        <pc:spChg chg="mod">
          <ac:chgData name="Joanna Scouler" userId="da2978bb-3a89-42a2-b6f4-686f2140a0cc" providerId="ADAL" clId="{D3CF1B5B-6000-014F-B48C-AC7DAF420245}" dt="2024-04-12T13:15:08.031" v="12" actId="2711"/>
          <ac:spMkLst>
            <pc:docMk/>
            <pc:sldMk cId="3913010871" sldId="354"/>
            <ac:spMk id="10" creationId="{DF3E7D0F-6D3F-4C71-9B69-5766A3080A87}"/>
          </ac:spMkLst>
        </pc:spChg>
        <pc:spChg chg="mod">
          <ac:chgData name="Joanna Scouler" userId="da2978bb-3a89-42a2-b6f4-686f2140a0cc" providerId="ADAL" clId="{D3CF1B5B-6000-014F-B48C-AC7DAF420245}" dt="2024-04-12T13:15:08.031" v="12" actId="2711"/>
          <ac:spMkLst>
            <pc:docMk/>
            <pc:sldMk cId="3913010871" sldId="354"/>
            <ac:spMk id="15" creationId="{AA4A4310-5B87-C945-9559-916B8FC5D3C0}"/>
          </ac:spMkLst>
        </pc:spChg>
        <pc:spChg chg="mod">
          <ac:chgData name="Joanna Scouler" userId="da2978bb-3a89-42a2-b6f4-686f2140a0cc" providerId="ADAL" clId="{D3CF1B5B-6000-014F-B48C-AC7DAF420245}" dt="2024-04-12T13:15:08.031" v="12" actId="2711"/>
          <ac:spMkLst>
            <pc:docMk/>
            <pc:sldMk cId="3913010871" sldId="354"/>
            <ac:spMk id="17" creationId="{2698B0BD-9EE3-804E-8A55-A6279C1C2A53}"/>
          </ac:spMkLst>
        </pc:spChg>
        <pc:picChg chg="mod">
          <ac:chgData name="Joanna Scouler" userId="da2978bb-3a89-42a2-b6f4-686f2140a0cc" providerId="ADAL" clId="{D3CF1B5B-6000-014F-B48C-AC7DAF420245}" dt="2024-04-12T13:15:08.031" v="12" actId="2711"/>
          <ac:picMkLst>
            <pc:docMk/>
            <pc:sldMk cId="3913010871" sldId="354"/>
            <ac:picMk id="3" creationId="{05DCA330-6BB3-FD45-B0A9-B504FCD18275}"/>
          </ac:picMkLst>
        </pc:picChg>
      </pc:sldChg>
      <pc:sldChg chg="modSp add mod modAnim">
        <pc:chgData name="Joanna Scouler" userId="da2978bb-3a89-42a2-b6f4-686f2140a0cc" providerId="ADAL" clId="{D3CF1B5B-6000-014F-B48C-AC7DAF420245}" dt="2024-04-12T13:16:18.559" v="25"/>
        <pc:sldMkLst>
          <pc:docMk/>
          <pc:sldMk cId="862649409" sldId="360"/>
        </pc:sldMkLst>
        <pc:spChg chg="mod">
          <ac:chgData name="Joanna Scouler" userId="da2978bb-3a89-42a2-b6f4-686f2140a0cc" providerId="ADAL" clId="{D3CF1B5B-6000-014F-B48C-AC7DAF420245}" dt="2024-04-12T13:16:16.488" v="24" actId="207"/>
          <ac:spMkLst>
            <pc:docMk/>
            <pc:sldMk cId="862649409" sldId="360"/>
            <ac:spMk id="7" creationId="{B7A3DBB4-E61A-41DB-AB0D-ECE0B2A2E82B}"/>
          </ac:spMkLst>
        </pc:spChg>
      </pc:sldChg>
      <pc:sldChg chg="modSp mod">
        <pc:chgData name="Joanna Scouler" userId="da2978bb-3a89-42a2-b6f4-686f2140a0cc" providerId="ADAL" clId="{D3CF1B5B-6000-014F-B48C-AC7DAF420245}" dt="2024-04-12T13:15:03.383" v="11" actId="1076"/>
        <pc:sldMkLst>
          <pc:docMk/>
          <pc:sldMk cId="2739972932" sldId="366"/>
        </pc:sldMkLst>
        <pc:spChg chg="mod">
          <ac:chgData name="Joanna Scouler" userId="da2978bb-3a89-42a2-b6f4-686f2140a0cc" providerId="ADAL" clId="{D3CF1B5B-6000-014F-B48C-AC7DAF420245}" dt="2024-04-12T13:14:00.958" v="0"/>
          <ac:spMkLst>
            <pc:docMk/>
            <pc:sldMk cId="2739972932" sldId="366"/>
            <ac:spMk id="2" creationId="{21F6D3BF-8D78-3D41-8D2E-5FED3055FC80}"/>
          </ac:spMkLst>
        </pc:spChg>
        <pc:picChg chg="mod">
          <ac:chgData name="Joanna Scouler" userId="da2978bb-3a89-42a2-b6f4-686f2140a0cc" providerId="ADAL" clId="{D3CF1B5B-6000-014F-B48C-AC7DAF420245}" dt="2024-04-12T13:15:03.383" v="11" actId="1076"/>
          <ac:picMkLst>
            <pc:docMk/>
            <pc:sldMk cId="2739972932" sldId="366"/>
            <ac:picMk id="14" creationId="{A1F79DBD-6263-7EE0-0858-8232DE940110}"/>
          </ac:picMkLst>
        </pc:picChg>
      </pc:sldChg>
      <pc:sldChg chg="modSp add mod">
        <pc:chgData name="Joanna Scouler" userId="da2978bb-3a89-42a2-b6f4-686f2140a0cc" providerId="ADAL" clId="{D3CF1B5B-6000-014F-B48C-AC7DAF420245}" dt="2024-04-12T13:14:22.836" v="5" actId="20577"/>
        <pc:sldMkLst>
          <pc:docMk/>
          <pc:sldMk cId="3612247813" sldId="370"/>
        </pc:sldMkLst>
        <pc:graphicFrameChg chg="modGraphic">
          <ac:chgData name="Joanna Scouler" userId="da2978bb-3a89-42a2-b6f4-686f2140a0cc" providerId="ADAL" clId="{D3CF1B5B-6000-014F-B48C-AC7DAF420245}" dt="2024-04-12T13:14:22.836" v="5" actId="20577"/>
          <ac:graphicFrameMkLst>
            <pc:docMk/>
            <pc:sldMk cId="3612247813" sldId="370"/>
            <ac:graphicFrameMk id="3" creationId="{2D1EACB4-F44A-B74F-9ED5-BE0F8D4E6DF6}"/>
          </ac:graphicFrameMkLst>
        </pc:graphicFrameChg>
      </pc:sldChg>
      <pc:sldChg chg="modSp add mod">
        <pc:chgData name="Joanna Scouler" userId="da2978bb-3a89-42a2-b6f4-686f2140a0cc" providerId="ADAL" clId="{D3CF1B5B-6000-014F-B48C-AC7DAF420245}" dt="2024-04-12T13:15:48.980" v="18" actId="20577"/>
        <pc:sldMkLst>
          <pc:docMk/>
          <pc:sldMk cId="3308112752" sldId="421"/>
        </pc:sldMkLst>
        <pc:spChg chg="mod">
          <ac:chgData name="Joanna Scouler" userId="da2978bb-3a89-42a2-b6f4-686f2140a0cc" providerId="ADAL" clId="{D3CF1B5B-6000-014F-B48C-AC7DAF420245}" dt="2024-04-12T13:15:48.980" v="18" actId="20577"/>
          <ac:spMkLst>
            <pc:docMk/>
            <pc:sldMk cId="3308112752" sldId="421"/>
            <ac:spMk id="6" creationId="{03D33695-F3E3-458D-8D7E-F377F44F408A}"/>
          </ac:spMkLst>
        </pc:spChg>
      </pc:sldChg>
      <pc:sldChg chg="modSp add">
        <pc:chgData name="Joanna Scouler" userId="da2978bb-3a89-42a2-b6f4-686f2140a0cc" providerId="ADAL" clId="{D3CF1B5B-6000-014F-B48C-AC7DAF420245}" dt="2024-04-12T13:15:43.329" v="14" actId="207"/>
        <pc:sldMkLst>
          <pc:docMk/>
          <pc:sldMk cId="3357997291" sldId="422"/>
        </pc:sldMkLst>
        <pc:spChg chg="mod">
          <ac:chgData name="Joanna Scouler" userId="da2978bb-3a89-42a2-b6f4-686f2140a0cc" providerId="ADAL" clId="{D3CF1B5B-6000-014F-B48C-AC7DAF420245}" dt="2024-04-12T13:15:43.329" v="14" actId="207"/>
          <ac:spMkLst>
            <pc:docMk/>
            <pc:sldMk cId="3357997291" sldId="422"/>
            <ac:spMk id="6" creationId="{03D33695-F3E3-458D-8D7E-F377F44F408A}"/>
          </ac:spMkLst>
        </pc:spChg>
      </pc:sldChg>
      <pc:sldChg chg="modSp add mod modAnim">
        <pc:chgData name="Joanna Scouler" userId="da2978bb-3a89-42a2-b6f4-686f2140a0cc" providerId="ADAL" clId="{D3CF1B5B-6000-014F-B48C-AC7DAF420245}" dt="2024-04-12T13:16:34.955" v="28" actId="1076"/>
        <pc:sldMkLst>
          <pc:docMk/>
          <pc:sldMk cId="2098210970" sldId="423"/>
        </pc:sldMkLst>
        <pc:spChg chg="mod">
          <ac:chgData name="Joanna Scouler" userId="da2978bb-3a89-42a2-b6f4-686f2140a0cc" providerId="ADAL" clId="{D3CF1B5B-6000-014F-B48C-AC7DAF420245}" dt="2024-04-12T13:16:34.955" v="28" actId="1076"/>
          <ac:spMkLst>
            <pc:docMk/>
            <pc:sldMk cId="2098210970" sldId="423"/>
            <ac:spMk id="7" creationId="{B7A3DBB4-E61A-41DB-AB0D-ECE0B2A2E82B}"/>
          </ac:spMkLst>
        </pc:spChg>
      </pc:sldChg>
      <pc:sldChg chg="modSp add mod modAnim">
        <pc:chgData name="Joanna Scouler" userId="da2978bb-3a89-42a2-b6f4-686f2140a0cc" providerId="ADAL" clId="{D3CF1B5B-6000-014F-B48C-AC7DAF420245}" dt="2024-04-12T13:16:49.440" v="32"/>
        <pc:sldMkLst>
          <pc:docMk/>
          <pc:sldMk cId="363020336" sldId="424"/>
        </pc:sldMkLst>
        <pc:spChg chg="mod">
          <ac:chgData name="Joanna Scouler" userId="da2978bb-3a89-42a2-b6f4-686f2140a0cc" providerId="ADAL" clId="{D3CF1B5B-6000-014F-B48C-AC7DAF420245}" dt="2024-04-12T13:16:46.760" v="31" actId="207"/>
          <ac:spMkLst>
            <pc:docMk/>
            <pc:sldMk cId="363020336" sldId="424"/>
            <ac:spMk id="7" creationId="{B7A3DBB4-E61A-41DB-AB0D-ECE0B2A2E82B}"/>
          </ac:spMkLst>
        </pc:spChg>
      </pc:sldChg>
      <pc:sldMasterChg chg="delSldLayout modSldLayout">
        <pc:chgData name="Joanna Scouler" userId="da2978bb-3a89-42a2-b6f4-686f2140a0cc" providerId="ADAL" clId="{D3CF1B5B-6000-014F-B48C-AC7DAF420245}" dt="2024-04-12T13:14:12.761" v="2" actId="2696"/>
        <pc:sldMasterMkLst>
          <pc:docMk/>
          <pc:sldMasterMk cId="160034632" sldId="2147483726"/>
        </pc:sldMasterMkLst>
        <pc:sldLayoutChg chg="delSp del">
          <pc:chgData name="Joanna Scouler" userId="da2978bb-3a89-42a2-b6f4-686f2140a0cc" providerId="ADAL" clId="{D3CF1B5B-6000-014F-B48C-AC7DAF420245}" dt="2024-04-12T13:14:12.761" v="2" actId="2696"/>
          <pc:sldLayoutMkLst>
            <pc:docMk/>
            <pc:sldMasterMk cId="160034632" sldId="2147483726"/>
            <pc:sldLayoutMk cId="2918884480" sldId="2147483744"/>
          </pc:sldLayoutMkLst>
          <pc:spChg chg="del">
            <ac:chgData name="Joanna Scouler" userId="da2978bb-3a89-42a2-b6f4-686f2140a0cc" providerId="ADAL" clId="{D3CF1B5B-6000-014F-B48C-AC7DAF420245}" dt="2024-04-12T13:14:00.958" v="0"/>
            <ac:spMkLst>
              <pc:docMk/>
              <pc:sldMasterMk cId="160034632" sldId="2147483726"/>
              <pc:sldLayoutMk cId="2918884480" sldId="2147483744"/>
              <ac:spMk id="4" creationId="{FB9BDBA1-DD73-5C43-A5A8-F619ADA69383}"/>
            </ac:spMkLst>
          </pc:spChg>
          <pc:spChg chg="del">
            <ac:chgData name="Joanna Scouler" userId="da2978bb-3a89-42a2-b6f4-686f2140a0cc" providerId="ADAL" clId="{D3CF1B5B-6000-014F-B48C-AC7DAF420245}" dt="2024-04-12T13:14:00.958" v="0"/>
            <ac:spMkLst>
              <pc:docMk/>
              <pc:sldMasterMk cId="160034632" sldId="2147483726"/>
              <pc:sldLayoutMk cId="2918884480" sldId="2147483744"/>
              <ac:spMk id="12" creationId="{6388379F-C4DE-4646-93E3-42D263D1AAF5}"/>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1T01:19:47.932"/>
    </inkml:context>
    <inkml:brush xml:id="br0">
      <inkml:brushProperty name="width" value="0.35" units="cm"/>
      <inkml:brushProperty name="height" value="0.35" units="cm"/>
      <inkml:brushProperty name="color" value="#FFFFFF"/>
    </inkml:brush>
  </inkml:definitions>
  <inkml:trace contextRef="#ctx0" brushRef="#br0">1 1 24575,'60'0'0,"11"0"0,11 2 0,-1 1 0,-17 0 0,-14 0 0,-6-1 0,-3 4 0,2 2 0,1 3 0,0 1 0,3 3 0,6 1 0,7 2 0,3 0 0,0-3 0,-5-1 0,-10-5 0,-8-1 0,-6-1 0,-5-1 0,-1 1 0,-2 0 0,-5 0 0,-4-1 0,-10-1 0,-60-3 0,-24-1 0,10-2 0,-4 0 0,0-1 0,1 0 0,2-1 0,2-1 0,7 0 0,4-1 0,-36-3 0,25-1 0,12 1 0,9 0 0,6-1 0,5 2 0,7 0 0,4 3 0,5-1 0,1 0 0,2 0 0,1 1 0,2-1 0,3 0 0,1 2 0,1 1 0,-3 2 0,-1 0 0,1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15/01/2026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531EA1-2841-03D5-562E-ECE724C8CE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CA34B9-541A-27A5-1E03-D4BAAEF26A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1F7CD8-796D-E321-44E2-D598390529BB}"/>
              </a:ext>
            </a:extLst>
          </p:cNvPr>
          <p:cNvSpPr>
            <a:spLocks noGrp="1"/>
          </p:cNvSpPr>
          <p:nvPr>
            <p:ph type="body" idx="1"/>
          </p:nvPr>
        </p:nvSpPr>
        <p:spPr/>
        <p:txBody>
          <a:bodyPr/>
          <a:lstStyle/>
          <a:p>
            <a:r>
              <a:rPr lang="en-US" b="1" dirty="0"/>
              <a:t>Why is there more rainfall?</a:t>
            </a:r>
          </a:p>
          <a:p>
            <a:r>
              <a:rPr lang="en-US" b="1" dirty="0"/>
              <a:t>Higher temperatures</a:t>
            </a:r>
            <a:r>
              <a:rPr lang="en-US" dirty="0"/>
              <a:t> cause </a:t>
            </a:r>
            <a:r>
              <a:rPr lang="en-US" b="1" dirty="0"/>
              <a:t>more water to evaporate</a:t>
            </a:r>
            <a:r>
              <a:rPr lang="en-US" dirty="0"/>
              <a:t> from oceans, rivers, and lakes.</a:t>
            </a:r>
          </a:p>
          <a:p>
            <a:r>
              <a:rPr lang="en-US" dirty="0"/>
              <a:t>This puts </a:t>
            </a:r>
            <a:r>
              <a:rPr lang="en-US" b="1" dirty="0"/>
              <a:t>more water </a:t>
            </a:r>
            <a:r>
              <a:rPr lang="en-US" b="1" dirty="0" err="1"/>
              <a:t>vapour</a:t>
            </a:r>
            <a:r>
              <a:rPr lang="en-US" b="1" dirty="0"/>
              <a:t> into the air</a:t>
            </a:r>
            <a:r>
              <a:rPr lang="en-US" dirty="0"/>
              <a:t>.</a:t>
            </a:r>
          </a:p>
          <a:p>
            <a:r>
              <a:rPr lang="en-US" dirty="0"/>
              <a:t>When the air cools, that extra water </a:t>
            </a:r>
            <a:r>
              <a:rPr lang="en-US" b="1" dirty="0"/>
              <a:t>falls as heavier rain</a:t>
            </a:r>
            <a:r>
              <a:rPr lang="en-US" dirty="0"/>
              <a:t>.</a:t>
            </a:r>
          </a:p>
          <a:p>
            <a:r>
              <a:rPr lang="en-US" b="1" dirty="0"/>
              <a:t>Heavier rain in a short time = flooding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859606AB-EBB4-583D-64A5-9947F894F4C9}"/>
              </a:ext>
            </a:extLst>
          </p:cNvPr>
          <p:cNvSpPr>
            <a:spLocks noGrp="1"/>
          </p:cNvSpPr>
          <p:nvPr>
            <p:ph type="sldNum" sz="quarter" idx="5"/>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1895876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E1370-645F-7DD3-0858-C5FD18FA5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BA579-1468-85CB-4BC8-884D72501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21215F-F86A-06BA-5862-859F1D4CC67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rPr>
              <a:t>Carbon dioxide is released when humans burn fossil fuels.</a:t>
            </a:r>
          </a:p>
          <a:p>
            <a:pPr>
              <a:buNone/>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entury Gothic" panose="020B0502020202020204" pitchFamily="34" charset="0"/>
              </a:rPr>
              <a:t>Methane traps </a:t>
            </a:r>
            <a:r>
              <a:rPr lang="en-US" sz="1200" b="1" dirty="0">
                <a:latin typeface="Century Gothic" panose="020B0502020202020204" pitchFamily="34" charset="0"/>
              </a:rPr>
              <a:t>more heat</a:t>
            </a:r>
            <a:r>
              <a:rPr lang="en-US" sz="1200" dirty="0">
                <a:latin typeface="Century Gothic" panose="020B0502020202020204" pitchFamily="34" charset="0"/>
              </a:rPr>
              <a:t> than carbon dioxide.</a:t>
            </a:r>
          </a:p>
          <a:p>
            <a:pPr>
              <a:buNone/>
            </a:pPr>
            <a:endParaRPr lang="en-GB" dirty="0"/>
          </a:p>
        </p:txBody>
      </p:sp>
      <p:sp>
        <p:nvSpPr>
          <p:cNvPr id="4" name="Slide Number Placeholder 3">
            <a:extLst>
              <a:ext uri="{FF2B5EF4-FFF2-40B4-BE49-F238E27FC236}">
                <a16:creationId xmlns:a16="http://schemas.microsoft.com/office/drawing/2014/main" id="{F5A80BED-1FAB-4F24-6649-38BCFC26AD7E}"/>
              </a:ext>
            </a:extLst>
          </p:cNvPr>
          <p:cNvSpPr>
            <a:spLocks noGrp="1"/>
          </p:cNvSpPr>
          <p:nvPr>
            <p:ph type="sldNum" sz="quarter" idx="5"/>
          </p:nvPr>
        </p:nvSpPr>
        <p:spPr/>
        <p:txBody>
          <a:bodyPr/>
          <a:lstStyle/>
          <a:p>
            <a:fld id="{4B7F327E-D879-4193-B0D7-BEE89950DB5C}" type="slidenum">
              <a:rPr lang="en-GB" smtClean="0"/>
              <a:t>13</a:t>
            </a:fld>
            <a:endParaRPr lang="en-GB" dirty="0"/>
          </a:p>
        </p:txBody>
      </p:sp>
    </p:spTree>
    <p:extLst>
      <p:ext uri="{BB962C8B-B14F-4D97-AF65-F5344CB8AC3E}">
        <p14:creationId xmlns:p14="http://schemas.microsoft.com/office/powerpoint/2010/main" val="3842294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6F226-41CD-4CFA-FC58-5838DC17A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AFB526-E4AD-2CB7-248D-B6759BF527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456CFF-2848-D1C4-6BFA-58CCEF6475C9}"/>
              </a:ext>
            </a:extLst>
          </p:cNvPr>
          <p:cNvSpPr>
            <a:spLocks noGrp="1"/>
          </p:cNvSpPr>
          <p:nvPr>
            <p:ph type="body" idx="1"/>
          </p:nvPr>
        </p:nvSpPr>
        <p:spPr/>
        <p:txBody>
          <a:bodyPr/>
          <a:lstStyle/>
          <a:p>
            <a:pPr>
              <a:buNone/>
            </a:pPr>
            <a:r>
              <a:rPr lang="en-GB" dirty="0"/>
              <a:t>co2</a:t>
            </a:r>
          </a:p>
        </p:txBody>
      </p:sp>
      <p:sp>
        <p:nvSpPr>
          <p:cNvPr id="4" name="Slide Number Placeholder 3">
            <a:extLst>
              <a:ext uri="{FF2B5EF4-FFF2-40B4-BE49-F238E27FC236}">
                <a16:creationId xmlns:a16="http://schemas.microsoft.com/office/drawing/2014/main" id="{2FA9AEF3-D8A0-00A1-2EC5-275D932EDC78}"/>
              </a:ext>
            </a:extLst>
          </p:cNvPr>
          <p:cNvSpPr>
            <a:spLocks noGrp="1"/>
          </p:cNvSpPr>
          <p:nvPr>
            <p:ph type="sldNum" sz="quarter" idx="5"/>
          </p:nvPr>
        </p:nvSpPr>
        <p:spPr/>
        <p:txBody>
          <a:bodyPr/>
          <a:lstStyle/>
          <a:p>
            <a:fld id="{4B7F327E-D879-4193-B0D7-BEE89950DB5C}" type="slidenum">
              <a:rPr lang="en-GB" smtClean="0"/>
              <a:t>14</a:t>
            </a:fld>
            <a:endParaRPr lang="en-GB" dirty="0"/>
          </a:p>
        </p:txBody>
      </p:sp>
    </p:spTree>
    <p:extLst>
      <p:ext uri="{BB962C8B-B14F-4D97-AF65-F5344CB8AC3E}">
        <p14:creationId xmlns:p14="http://schemas.microsoft.com/office/powerpoint/2010/main" val="308338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F3E1A-5400-8987-D8CD-4EFE62D32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173DB-FA1E-5A7E-1BD2-39F0532A11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7C654-497F-DF0D-3433-5EF288E0B65C}"/>
              </a:ext>
            </a:extLst>
          </p:cNvPr>
          <p:cNvSpPr>
            <a:spLocks noGrp="1"/>
          </p:cNvSpPr>
          <p:nvPr>
            <p:ph type="body" idx="1"/>
          </p:nvPr>
        </p:nvSpPr>
        <p:spPr/>
        <p:txBody>
          <a:bodyPr/>
          <a:lstStyle/>
          <a:p>
            <a:r>
              <a:rPr lang="en-US" dirty="0"/>
              <a:t>Cows eat </a:t>
            </a:r>
            <a:r>
              <a:rPr lang="en-US" b="1" dirty="0"/>
              <a:t>grass and plants</a:t>
            </a:r>
            <a:r>
              <a:rPr lang="en-US" dirty="0"/>
              <a:t>.</a:t>
            </a:r>
          </a:p>
          <a:p>
            <a:r>
              <a:rPr lang="en-US" dirty="0"/>
              <a:t>Inside a cow’s stomach, </a:t>
            </a:r>
            <a:r>
              <a:rPr lang="en-US" b="1" dirty="0"/>
              <a:t>bacteria break down the food</a:t>
            </a:r>
            <a:r>
              <a:rPr lang="en-US" dirty="0"/>
              <a:t>.</a:t>
            </a:r>
          </a:p>
          <a:p>
            <a:r>
              <a:rPr lang="en-US" dirty="0"/>
              <a:t>This process makes </a:t>
            </a:r>
            <a:r>
              <a:rPr lang="en-US" b="1" dirty="0"/>
              <a:t>methane gas</a:t>
            </a:r>
            <a:r>
              <a:rPr lang="en-US" dirty="0"/>
              <a:t>.</a:t>
            </a:r>
          </a:p>
          <a:p>
            <a:r>
              <a:rPr lang="en-US" dirty="0"/>
              <a:t>The methane is released when cows </a:t>
            </a:r>
            <a:r>
              <a:rPr lang="en-US" b="1" dirty="0"/>
              <a:t>burp</a:t>
            </a:r>
            <a:r>
              <a:rPr lang="en-US" dirty="0"/>
              <a:t> (and sometimes fart</a:t>
            </a:r>
          </a:p>
          <a:p>
            <a:pPr>
              <a:buNone/>
            </a:pPr>
            <a:endParaRPr lang="en-GB" dirty="0"/>
          </a:p>
        </p:txBody>
      </p:sp>
      <p:sp>
        <p:nvSpPr>
          <p:cNvPr id="4" name="Slide Number Placeholder 3">
            <a:extLst>
              <a:ext uri="{FF2B5EF4-FFF2-40B4-BE49-F238E27FC236}">
                <a16:creationId xmlns:a16="http://schemas.microsoft.com/office/drawing/2014/main" id="{691241B0-5B53-266F-53B4-5233E5C4B4E5}"/>
              </a:ext>
            </a:extLst>
          </p:cNvPr>
          <p:cNvSpPr>
            <a:spLocks noGrp="1"/>
          </p:cNvSpPr>
          <p:nvPr>
            <p:ph type="sldNum" sz="quarter" idx="5"/>
          </p:nvPr>
        </p:nvSpPr>
        <p:spPr/>
        <p:txBody>
          <a:bodyPr/>
          <a:lstStyle/>
          <a:p>
            <a:fld id="{4B7F327E-D879-4193-B0D7-BEE89950DB5C}" type="slidenum">
              <a:rPr lang="en-GB" smtClean="0"/>
              <a:t>15</a:t>
            </a:fld>
            <a:endParaRPr lang="en-GB" dirty="0"/>
          </a:p>
        </p:txBody>
      </p:sp>
    </p:spTree>
    <p:extLst>
      <p:ext uri="{BB962C8B-B14F-4D97-AF65-F5344CB8AC3E}">
        <p14:creationId xmlns:p14="http://schemas.microsoft.com/office/powerpoint/2010/main" val="3860489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7B85B-4C4D-EBDA-E57D-62BB6DC080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5B3C28-46F4-4A97-9F07-05455A2BC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3076AD-AB12-8586-F386-0C8C381F7B52}"/>
              </a:ext>
            </a:extLst>
          </p:cNvPr>
          <p:cNvSpPr>
            <a:spLocks noGrp="1"/>
          </p:cNvSpPr>
          <p:nvPr>
            <p:ph type="body" idx="1"/>
          </p:nvPr>
        </p:nvSpPr>
        <p:spPr/>
        <p:txBody>
          <a:bodyPr/>
          <a:lstStyle/>
          <a:p>
            <a:pPr>
              <a:buNone/>
            </a:pPr>
            <a:endParaRPr lang="en-GB" dirty="0"/>
          </a:p>
        </p:txBody>
      </p:sp>
      <p:sp>
        <p:nvSpPr>
          <p:cNvPr id="4" name="Slide Number Placeholder 3">
            <a:extLst>
              <a:ext uri="{FF2B5EF4-FFF2-40B4-BE49-F238E27FC236}">
                <a16:creationId xmlns:a16="http://schemas.microsoft.com/office/drawing/2014/main" id="{268178AE-C81D-45BF-BDF3-25F8AC028782}"/>
              </a:ext>
            </a:extLst>
          </p:cNvPr>
          <p:cNvSpPr>
            <a:spLocks noGrp="1"/>
          </p:cNvSpPr>
          <p:nvPr>
            <p:ph type="sldNum" sz="quarter" idx="5"/>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1104993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665334-9770-0416-212A-24A3748446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B7CDE-DCFD-D002-1203-67B89EDCE2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4B59EE-6614-4BC4-0D87-FF8DA6D25547}"/>
              </a:ext>
            </a:extLst>
          </p:cNvPr>
          <p:cNvSpPr>
            <a:spLocks noGrp="1"/>
          </p:cNvSpPr>
          <p:nvPr>
            <p:ph type="body" idx="1"/>
          </p:nvPr>
        </p:nvSpPr>
        <p:spPr/>
        <p:txBody>
          <a:bodyPr/>
          <a:lstStyle/>
          <a:p>
            <a:pPr>
              <a:buNone/>
            </a:pPr>
            <a:r>
              <a:rPr lang="en-US" sz="1200" dirty="0">
                <a:latin typeface="Century Gothic" panose="020B0502020202020204" pitchFamily="34" charset="0"/>
              </a:rPr>
              <a:t>Sentence to repeat:</a:t>
            </a:r>
          </a:p>
          <a:p>
            <a:pPr>
              <a:buNone/>
            </a:pPr>
            <a:r>
              <a:rPr lang="en-US" sz="1200" dirty="0">
                <a:latin typeface="Century Gothic" panose="020B0502020202020204" pitchFamily="34" charset="0"/>
              </a:rPr>
              <a:t>Greenhouse gases trap heat</a:t>
            </a:r>
            <a:endParaRPr lang="en-GB" dirty="0"/>
          </a:p>
        </p:txBody>
      </p:sp>
      <p:sp>
        <p:nvSpPr>
          <p:cNvPr id="4" name="Slide Number Placeholder 3">
            <a:extLst>
              <a:ext uri="{FF2B5EF4-FFF2-40B4-BE49-F238E27FC236}">
                <a16:creationId xmlns:a16="http://schemas.microsoft.com/office/drawing/2014/main" id="{FE94473D-CEA8-3A38-6288-B2713EA28B86}"/>
              </a:ext>
            </a:extLst>
          </p:cNvPr>
          <p:cNvSpPr>
            <a:spLocks noGrp="1"/>
          </p:cNvSpPr>
          <p:nvPr>
            <p:ph type="sldNum" sz="quarter" idx="5"/>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3205332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F7ECE-B43B-B937-4008-C2F0ED6CAF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5AE6D5-7DE2-6BFE-9F78-3E9A393789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83EC91-FA6F-5A2D-3D9D-D0E0FF4EF4A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graph shows the increasing global temperature, we will now discuss what is causing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amount of carbon dioxide and methane in the atmosphere has increased dramatically in the last 60 years. </a:t>
            </a:r>
            <a:r>
              <a:rPr lang="en-GB" b="0" i="1" dirty="0"/>
              <a:t>Why do you think this is? </a:t>
            </a:r>
            <a:r>
              <a:rPr lang="en-GB" b="1" i="1" dirty="0"/>
              <a:t>Burning fossil fuels- by industries and individuals (at home and when using cars/planes etc).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Another reason the levels of these gases have increased is due to deforestation. Trees absorb a vast amount of CO</a:t>
            </a:r>
            <a:r>
              <a:rPr lang="en-GB" b="0" i="0" baseline="-25000" dirty="0"/>
              <a:t>2 </a:t>
            </a:r>
            <a:r>
              <a:rPr lang="en-GB" b="0" i="0" baseline="0" dirty="0"/>
              <a:t>during photosynthesis so when a large number of trees have been cut down in an area that is a lot of </a:t>
            </a:r>
            <a:r>
              <a:rPr lang="en-GB" b="0" i="0" dirty="0"/>
              <a:t>CO</a:t>
            </a:r>
            <a:r>
              <a:rPr lang="en-GB" b="0" i="0" baseline="-25000" dirty="0"/>
              <a:t>2 </a:t>
            </a:r>
            <a:r>
              <a:rPr lang="en-GB" b="0" i="0" baseline="0" dirty="0"/>
              <a:t>that remains in the atmosphere instead of being absorbed.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Having high levels of these gases in the atmosphere is not good news as they both (as well as others such as nitrous oxide and CFCs) are known as greenhouse gases that contribute to global warming via the greenhouse effect. We will study this fully in physics but the greenhouse effect happens when gases trap heat from the Sun in the Earth’s atmosphere rather than allowing it to be reflected back into space. Over time this leads to increased temperatures and thus, global warming.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We can see from the graph that global temperature fluctuates but there has been an overall increase of 0.51</a:t>
            </a:r>
            <a:r>
              <a:rPr lang="en-GB" b="0" i="0" baseline="30000" dirty="0"/>
              <a:t>o</a:t>
            </a:r>
            <a:r>
              <a:rPr lang="en-GB" b="0" i="0" baseline="0" dirty="0"/>
              <a:t>C in the last approx. 50 years. While this change may seem small, it is thought by scientists that a 2</a:t>
            </a:r>
            <a:r>
              <a:rPr lang="en-GB" b="0" i="0" baseline="30000" dirty="0"/>
              <a:t>o</a:t>
            </a:r>
            <a:r>
              <a:rPr lang="en-GB" b="0" i="0" baseline="0" dirty="0"/>
              <a:t>C increase in global temperature would cause ‘catastrophic’ impacts on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Paris climate agreement aims to keep global temperature increase below 1.5 degrees Celsius (many studies suggest there is less than 1% change of achieving this goal) and 2 degrees Celsius is accepted as the temperature change that would cause ‘catastrophic’ impact on the Earth.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/wiki/File:20200324_Global_average_temperature_-_NASA-GISS_HadCrut_NOAA_Japan_BerkeleyE.svg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Pupils will learn more about the scientific process of global warming when they study black body radiation in physics. At this point/level the focus is on the causes consequences of global warming, but a brief explanation may be useful to help pupils gain a deeper understanding: Greenhouse gases become trapped in the atmosphere and prevent radiation from the sun being able to be reflected fully from the Earth. Useful analogy is to imagine the Earth has now got an extra layer/jacket on it so the heat that the body produces gets trapped and it heats up – there are several limitations with this model. Be careful that students are aware that Earth’s heat comes from the sun rather than the earth itself – it is absorbed and then partially reflected (the natural greenhouse effect). Greenhouse gases have increased this effect so that the excess heat is not able to escape the atmosphere.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 international treaty called the Paris Agreement has been signed by 197 countries. This is an international legal agreement to </a:t>
            </a:r>
            <a:r>
              <a:rPr lang="en-US" sz="1200" b="0" i="0" kern="1200" dirty="0">
                <a:solidFill>
                  <a:schemeClr val="tx1"/>
                </a:solidFill>
                <a:effectLst/>
                <a:latin typeface="+mn-lt"/>
                <a:ea typeface="+mn-ea"/>
                <a:cs typeface="+mn-cs"/>
              </a:rPr>
              <a:t>substantially reduce global greenhouse gas emissions to limit the global temperature increase in this century to 2 degrees Celsius while pursuing efforts to limit the increase even further to 1.5 degrees</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It may be useful for pupils to look at further data on the carbon dioxide concentration in the atmosphere over the last 200 years and open a discussion to suggest why this is. They should have covered the industrial revolution in history and also be able to understand the impact of huge levels of transport (burning fossil fuels), in addition to industry and manufacturing.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can also be a good opportunity to discuss the climate change denialist point of view and the development of scientific theories, based on the production of evidence that either supports or refutes the theory. The following video features Professor Brian Cox sparring against an Australian senator who argues that climate change is not related to human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www.youtube.com</a:t>
            </a:r>
            <a:r>
              <a:rPr lang="en-GB" b="0" dirty="0"/>
              <a:t>/</a:t>
            </a:r>
            <a:r>
              <a:rPr lang="en-GB" b="0" dirty="0" err="1"/>
              <a:t>watch?v</a:t>
            </a:r>
            <a:r>
              <a:rPr lang="en-GB" b="0" dirty="0"/>
              <a:t>=lf3TGmaLXow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following guardian article features a readable summary debunking the 3% of scientists whose evidence refutes the theory: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www.theguardian.com</a:t>
            </a:r>
            <a:r>
              <a:rPr lang="en-GB" b="0" dirty="0"/>
              <a:t>/environment/climate-consensus-97-per-cent/2016/</a:t>
            </a:r>
            <a:r>
              <a:rPr lang="en-GB" b="0" dirty="0" err="1"/>
              <a:t>jul</a:t>
            </a:r>
            <a:r>
              <a:rPr lang="en-GB" b="0" dirty="0"/>
              <a:t>/25/these-are-the-best-arguments-from-the-3-of-climate-scientist-skeptics-really</a:t>
            </a:r>
          </a:p>
        </p:txBody>
      </p:sp>
      <p:sp>
        <p:nvSpPr>
          <p:cNvPr id="4" name="Slide Number Placeholder 3">
            <a:extLst>
              <a:ext uri="{FF2B5EF4-FFF2-40B4-BE49-F238E27FC236}">
                <a16:creationId xmlns:a16="http://schemas.microsoft.com/office/drawing/2014/main" id="{6E9913FE-2B80-9A47-0E7D-73D3A98D9D87}"/>
              </a:ext>
            </a:extLst>
          </p:cNvPr>
          <p:cNvSpPr>
            <a:spLocks noGrp="1"/>
          </p:cNvSpPr>
          <p:nvPr>
            <p:ph type="sldNum" sz="quarter" idx="10"/>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21836669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B821D-B37F-96C0-4B65-BEC370EF11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9A1096-89EA-F921-5082-AEE3352B12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7AD986-0715-4BB0-E570-8801022F793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may have heard of both global warming and climate change. Nowadays you tend to hear more about climate change in the news, this is because climate change refers to all changes in weather patterns including temperature, sun, rain and wind whereas global warming only refers to an increased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 exam specifications still refer to global warming, which is the rise in global temperatures due to greenhouse gases. Wider media now refer to climate change, which is the overall change in weather over a longer period of time and includes temperature, precipitation and wind patterns. This is a frequently asked question by pupils. </a:t>
            </a:r>
          </a:p>
          <a:p>
            <a:endParaRPr lang="en-GB" dirty="0"/>
          </a:p>
        </p:txBody>
      </p:sp>
      <p:sp>
        <p:nvSpPr>
          <p:cNvPr id="4" name="Slide Number Placeholder 3">
            <a:extLst>
              <a:ext uri="{FF2B5EF4-FFF2-40B4-BE49-F238E27FC236}">
                <a16:creationId xmlns:a16="http://schemas.microsoft.com/office/drawing/2014/main" id="{A38782BF-C87C-F8BB-4C46-60FFD5D5F292}"/>
              </a:ext>
            </a:extLst>
          </p:cNvPr>
          <p:cNvSpPr>
            <a:spLocks noGrp="1"/>
          </p:cNvSpPr>
          <p:nvPr>
            <p:ph type="sldNum" sz="quarter" idx="5"/>
          </p:nvPr>
        </p:nvSpPr>
        <p:spPr/>
        <p:txBody>
          <a:bodyPr/>
          <a:lstStyle/>
          <a:p>
            <a:fld id="{4B7F327E-D879-4193-B0D7-BEE89950DB5C}" type="slidenum">
              <a:rPr lang="en-GB" smtClean="0"/>
              <a:t>19</a:t>
            </a:fld>
            <a:endParaRPr lang="en-GB" dirty="0"/>
          </a:p>
        </p:txBody>
      </p:sp>
    </p:spTree>
    <p:extLst>
      <p:ext uri="{BB962C8B-B14F-4D97-AF65-F5344CB8AC3E}">
        <p14:creationId xmlns:p14="http://schemas.microsoft.com/office/powerpoint/2010/main" val="3725332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last Ice Age</a:t>
            </a:r>
            <a:r>
              <a:rPr lang="en-US" dirty="0"/>
              <a:t> was only about </a:t>
            </a:r>
            <a:r>
              <a:rPr lang="en-US" b="1" dirty="0"/>
              <a:t>5°C colder</a:t>
            </a:r>
            <a:r>
              <a:rPr lang="en-US" dirty="0"/>
              <a:t> than today — and the UK was covered in 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degree doesn’t sound like much…</a:t>
            </a:r>
            <a:br>
              <a:rPr lang="en-US" dirty="0"/>
            </a:br>
            <a:r>
              <a:rPr lang="en-US" dirty="0"/>
              <a:t>but your body changing by 1°C means you’re 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r>
              <a:rPr lang="en-US" dirty="0"/>
              <a:t>What actually happens:</a:t>
            </a:r>
          </a:p>
          <a:p>
            <a:r>
              <a:rPr lang="en-US" dirty="0"/>
              <a:t>Warmer oceans melt ice </a:t>
            </a:r>
            <a:r>
              <a:rPr lang="en-US" b="1" dirty="0"/>
              <a:t>from underneath</a:t>
            </a:r>
            <a:endParaRPr lang="en-US" dirty="0"/>
          </a:p>
          <a:p>
            <a:r>
              <a:rPr lang="en-US" dirty="0"/>
              <a:t>Slightly warmer summers melt ice </a:t>
            </a:r>
            <a:r>
              <a:rPr lang="en-US" b="1" dirty="0"/>
              <a:t>a bit more each year</a:t>
            </a:r>
            <a:endParaRPr lang="en-US" dirty="0"/>
          </a:p>
          <a:p>
            <a:r>
              <a:rPr lang="en-US" dirty="0"/>
              <a:t>Ice melts faster than it refreezes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2122367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Highlight the biological consequences as these are often forgotten. The previous slide were all abiotic factors that are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Habitats often lost as a result of the other abiotic 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Changing in breeding and migration patterns of various animals- it has been reported that arctic reindeer are migrating to give a day earlier per year (this was measured over 15 years), thought to be due to global warming. Arctic reindeer migrate to give birth, if the baby reindeer are born earlier in the year there is more chance they will encounter freak storms and if they do so it is likely they will not survive.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Ensure biological changes are linked to altered biodiversity. </a:t>
            </a:r>
            <a:r>
              <a:rPr lang="en-GB" b="0" i="1" dirty="0"/>
              <a:t>How will a loss of habitats affect biodiversity in an area? </a:t>
            </a:r>
            <a:r>
              <a:rPr lang="en-GB" b="1" i="1" dirty="0"/>
              <a:t>Biodiversity will decrease because the organisms will have to either find a new habitat or die. </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are several other consequences that pupils may suggest but these are the key consequences covered in media. Most pupils will be aware of these but it is useful to go into how each of them is a consequence and the knock on effects those consequences may have, e.g. many pupils will have seen news stories about the Australian forest fires.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See article here about arctic reindeer : https://www.newscientist.com/article/2259144-arctic-animals-are-migrating-earlier-in-the-year-due-to-climate-change/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website shows the projected areas that will be underwater by year – particularly interesting to show areas like Bangladesh: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https://coastal.climatecentral.org/map/7/89.0929/23.4024/?theme=sea_level_rise&amp;map_type=year&amp;contiguous=true&amp;elevation_model=best_available&amp;forecast_year=2030&amp;pathway=rcp45&amp;percentile=p50&amp;return_level=return_level_1&amp;slr_model=kopp_2014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File:Swimming_the_Kobuk</a:t>
            </a:r>
            <a:r>
              <a:rPr lang="en-GB" b="0" dirty="0"/>
              <a:t>_(8510280141).jpg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dirty="0"/>
          </a:p>
        </p:txBody>
      </p:sp>
    </p:spTree>
    <p:extLst>
      <p:ext uri="{BB962C8B-B14F-4D97-AF65-F5344CB8AC3E}">
        <p14:creationId xmlns:p14="http://schemas.microsoft.com/office/powerpoint/2010/main" val="21502807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2CDE4-26BB-9DDE-5916-942A6599DF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C9227A-A57D-938A-F8DD-6B08EBB33E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118D91-10DB-186C-5E23-84F8683FD6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may have heard of both global warming and climate change. Nowadays you tend to hear more about climate change in the news, this is because climate change refers to all changes in weather patterns including temperature, sun, rain and wind whereas global warming only refers to an increased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 exam specifications still refer to global warming, which is the rise in global temperatures due to greenhouse gases. Wider media now refer to climate change, which is the overall change in weather over a longer period of time and includes temperature, precipitation and wind patterns. This is a frequently asked question by pupils. </a:t>
            </a:r>
          </a:p>
          <a:p>
            <a:endParaRPr lang="en-GB" dirty="0"/>
          </a:p>
        </p:txBody>
      </p:sp>
      <p:sp>
        <p:nvSpPr>
          <p:cNvPr id="4" name="Slide Number Placeholder 3">
            <a:extLst>
              <a:ext uri="{FF2B5EF4-FFF2-40B4-BE49-F238E27FC236}">
                <a16:creationId xmlns:a16="http://schemas.microsoft.com/office/drawing/2014/main" id="{2766AABD-7535-130E-2531-BCD48EE914B8}"/>
              </a:ext>
            </a:extLst>
          </p:cNvPr>
          <p:cNvSpPr>
            <a:spLocks noGrp="1"/>
          </p:cNvSpPr>
          <p:nvPr>
            <p:ph type="sldNum" sz="quarter" idx="5"/>
          </p:nvPr>
        </p:nvSpPr>
        <p:spPr/>
        <p:txBody>
          <a:bodyPr/>
          <a:lstStyle/>
          <a:p>
            <a:fld id="{4B7F327E-D879-4193-B0D7-BEE89950DB5C}" type="slidenum">
              <a:rPr lang="en-GB" smtClean="0"/>
              <a:t>23</a:t>
            </a:fld>
            <a:endParaRPr lang="en-GB" dirty="0"/>
          </a:p>
        </p:txBody>
      </p:sp>
    </p:spTree>
    <p:extLst>
      <p:ext uri="{BB962C8B-B14F-4D97-AF65-F5344CB8AC3E}">
        <p14:creationId xmlns:p14="http://schemas.microsoft.com/office/powerpoint/2010/main" val="110876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809B7-0BF2-0BD4-65C6-37CCC754A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13AC9-4814-3E16-EB5D-448DCF96DA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722C6A-0E33-AFEB-654C-57E98A33F9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may have heard of both global warming and climate change. Nowadays you tend to hear more about climate change in the news, this is because climate change refers to all changes in weather patterns including temperature, sun, rain and wind whereas global warming only refers to an increased temperature.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 exam specifications still refer to global warming, which is the rise in global temperatures due to greenhouse gases. Wider media now refer to climate change, which is the overall change in weather over a longer period of time and includes temperature, precipitation and wind patterns. This is a frequently asked question by pupils. </a:t>
            </a:r>
          </a:p>
          <a:p>
            <a:endParaRPr lang="en-GB" dirty="0"/>
          </a:p>
        </p:txBody>
      </p:sp>
      <p:sp>
        <p:nvSpPr>
          <p:cNvPr id="4" name="Slide Number Placeholder 3">
            <a:extLst>
              <a:ext uri="{FF2B5EF4-FFF2-40B4-BE49-F238E27FC236}">
                <a16:creationId xmlns:a16="http://schemas.microsoft.com/office/drawing/2014/main" id="{172775A8-BF6F-0C85-4923-9A756A586CDD}"/>
              </a:ext>
            </a:extLst>
          </p:cNvPr>
          <p:cNvSpPr>
            <a:spLocks noGrp="1"/>
          </p:cNvSpPr>
          <p:nvPr>
            <p:ph type="sldNum" sz="quarter" idx="5"/>
          </p:nvPr>
        </p:nvSpPr>
        <p:spPr/>
        <p:txBody>
          <a:bodyPr/>
          <a:lstStyle/>
          <a:p>
            <a:fld id="{4B7F327E-D879-4193-B0D7-BEE89950DB5C}" type="slidenum">
              <a:rPr lang="en-GB" smtClean="0"/>
              <a:t>24</a:t>
            </a:fld>
            <a:endParaRPr lang="en-GB" dirty="0"/>
          </a:p>
        </p:txBody>
      </p:sp>
    </p:spTree>
    <p:extLst>
      <p:ext uri="{BB962C8B-B14F-4D97-AF65-F5344CB8AC3E}">
        <p14:creationId xmlns:p14="http://schemas.microsoft.com/office/powerpoint/2010/main" val="3416045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5A8A6-28E7-B0BA-CC28-FE0364EB7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9A2A8-9288-89A1-B472-6F2CCBA22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9857BB-0A98-150E-8B17-5167EAF958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Highlight the biological consequences as these are often forgotten. The previous slide were all abiotic factors that are changing.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Habitats often lost as a result of the other abiotic consequences.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Changing in breeding and migration patterns of various animals- it has been reported that arctic reindeer are migrating to give a day earlier per year (this was measured over 15 years), thought to be due to global warming. Arctic reindeer migrate to give birth, if the baby reindeer are born earlier in the year there is more chance they will encounter freak storms and if they do so it is likely they will not survive.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Ensure biological changes are linked to altered biodiversity. </a:t>
            </a:r>
            <a:r>
              <a:rPr lang="en-GB" b="0" i="1" dirty="0"/>
              <a:t>How will a loss of habitats affect biodiversity in an area? </a:t>
            </a:r>
            <a:r>
              <a:rPr lang="en-GB" b="1" i="1" dirty="0"/>
              <a:t>Biodiversity will decrease because the organisms will have to either find a new habitat or die. </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are several other consequences that pupils may suggest but these are the key consequences covered in media. Most pupils will be aware of these but it is useful to go into how each of them is a consequence and the knock on effects those consequences may have, e.g. many pupils will have seen news stories about the Australian forest fires.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See article here about arctic reindeer : https://www.newscientist.com/article/2259144-arctic-animals-are-migrating-earlier-in-the-year-due-to-climate-change/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website shows the projected areas that will be underwater by year – particularly interesting to show areas like Bangladesh: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https://coastal.climatecentral.org/map/7/89.0929/23.4024/?theme=sea_level_rise&amp;map_type=year&amp;contiguous=true&amp;elevation_model=best_available&amp;forecast_year=2030&amp;pathway=rcp45&amp;percentile=p50&amp;return_level=return_level_1&amp;slr_model=kopp_2014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File:Swimming_the_Kobuk</a:t>
            </a:r>
            <a:r>
              <a:rPr lang="en-GB" b="0" dirty="0"/>
              <a:t>_(8510280141).jpg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a:extLst>
              <a:ext uri="{FF2B5EF4-FFF2-40B4-BE49-F238E27FC236}">
                <a16:creationId xmlns:a16="http://schemas.microsoft.com/office/drawing/2014/main" id="{FD05E8DB-EB82-2998-BB2A-5E842FB80ADB}"/>
              </a:ext>
            </a:extLst>
          </p:cNvPr>
          <p:cNvSpPr>
            <a:spLocks noGrp="1"/>
          </p:cNvSpPr>
          <p:nvPr>
            <p:ph type="sldNum" sz="quarter" idx="10"/>
          </p:nvPr>
        </p:nvSpPr>
        <p:spPr/>
        <p:txBody>
          <a:bodyPr/>
          <a:lstStyle/>
          <a:p>
            <a:fld id="{4B7F327E-D879-4193-B0D7-BEE89950DB5C}" type="slidenum">
              <a:rPr lang="en-GB" smtClean="0"/>
              <a:t>25</a:t>
            </a:fld>
            <a:endParaRPr lang="en-GB" dirty="0"/>
          </a:p>
        </p:txBody>
      </p:sp>
    </p:spTree>
    <p:extLst>
      <p:ext uri="{BB962C8B-B14F-4D97-AF65-F5344CB8AC3E}">
        <p14:creationId xmlns:p14="http://schemas.microsoft.com/office/powerpoint/2010/main" val="3927501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Use thumbs up/down for true and false – allowing thinking time and 3,2,1 to prevent copying. </a:t>
            </a:r>
          </a:p>
          <a:p>
            <a:endParaRPr lang="en-GB" dirty="0"/>
          </a:p>
          <a:p>
            <a:r>
              <a:rPr lang="en-GB" b="1" dirty="0"/>
              <a:t>Answers</a:t>
            </a:r>
            <a:r>
              <a:rPr lang="en-GB" dirty="0"/>
              <a:t>:</a:t>
            </a:r>
          </a:p>
          <a:p>
            <a:pPr marL="228600" indent="-228600">
              <a:buAutoNum type="arabicPeriod"/>
            </a:pPr>
            <a:r>
              <a:rPr lang="en-GB" dirty="0"/>
              <a:t>False – global warming refers to the increasing temperature, climate change refers to the overall changing weather patterns and includes temperature, precipitation and winds. </a:t>
            </a:r>
          </a:p>
          <a:p>
            <a:pPr marL="228600" indent="-228600">
              <a:buAutoNum type="arabicPeriod"/>
            </a:pPr>
            <a:r>
              <a:rPr lang="en-GB" dirty="0"/>
              <a:t>True</a:t>
            </a:r>
          </a:p>
          <a:p>
            <a:pPr marL="228600" indent="-228600">
              <a:buAutoNum type="arabicPeriod"/>
            </a:pPr>
            <a:r>
              <a:rPr lang="en-GB"/>
              <a:t>True</a:t>
            </a:r>
            <a:endParaRPr lang="en-GB" dirty="0"/>
          </a:p>
          <a:p>
            <a:pPr marL="228600" indent="-228600">
              <a:buAutoNum type="arabicPeriod"/>
            </a:pPr>
            <a:r>
              <a:rPr lang="en-GB" dirty="0"/>
              <a:t>False – deforestation means that there are fewer trees to absorb carbon dioxide, thereby increasing the greenhouse effect. </a:t>
            </a:r>
          </a:p>
          <a:p>
            <a:pPr marL="228600" indent="-228600">
              <a:buAutoNum type="arabicPeriod"/>
            </a:pPr>
            <a:r>
              <a:rPr lang="en-GB" dirty="0"/>
              <a:t>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26</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592BA7-E65E-F7A5-306F-1181B70146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942A20-939E-2C24-95D6-63290DBD4E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880667-C387-E8CC-E5F6-29C81626D0B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Use thumbs up/down for true and false – allowing thinking time and 3,2,1 to prevent copying. </a:t>
            </a:r>
          </a:p>
          <a:p>
            <a:endParaRPr lang="en-GB" dirty="0"/>
          </a:p>
          <a:p>
            <a:r>
              <a:rPr lang="en-GB" b="1" dirty="0"/>
              <a:t>Answers</a:t>
            </a:r>
            <a:r>
              <a:rPr lang="en-GB" dirty="0"/>
              <a:t>:</a:t>
            </a:r>
          </a:p>
          <a:p>
            <a:pPr marL="228600" indent="-228600">
              <a:buAutoNum type="arabicPeriod"/>
            </a:pPr>
            <a:r>
              <a:rPr lang="en-GB" dirty="0"/>
              <a:t>False – global warming refers to the increasing temperature, climate change refers to the overall changing weather patterns and includes temperature, precipitation and winds. </a:t>
            </a:r>
          </a:p>
          <a:p>
            <a:pPr marL="228600" indent="-228600">
              <a:buAutoNum type="arabicPeriod"/>
            </a:pPr>
            <a:r>
              <a:rPr lang="en-GB" dirty="0"/>
              <a:t>True</a:t>
            </a:r>
          </a:p>
          <a:p>
            <a:pPr marL="228600" indent="-228600">
              <a:buAutoNum type="arabicPeriod"/>
            </a:pPr>
            <a:r>
              <a:rPr lang="en-GB"/>
              <a:t>True</a:t>
            </a:r>
            <a:endParaRPr lang="en-GB" dirty="0"/>
          </a:p>
          <a:p>
            <a:pPr marL="228600" indent="-228600">
              <a:buAutoNum type="arabicPeriod"/>
            </a:pPr>
            <a:r>
              <a:rPr lang="en-GB" dirty="0"/>
              <a:t>False – deforestation means that there are fewer trees to absorb carbon dioxide, thereby increasing the greenhouse effect. </a:t>
            </a:r>
          </a:p>
          <a:p>
            <a:pPr marL="228600" indent="-228600">
              <a:buAutoNum type="arabicPeriod"/>
            </a:pPr>
            <a:r>
              <a:rPr lang="en-GB" dirty="0"/>
              <a:t>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a:extLst>
              <a:ext uri="{FF2B5EF4-FFF2-40B4-BE49-F238E27FC236}">
                <a16:creationId xmlns:a16="http://schemas.microsoft.com/office/drawing/2014/main" id="{BEA3F2CF-C714-8514-5964-2FB460182783}"/>
              </a:ext>
            </a:extLst>
          </p:cNvPr>
          <p:cNvSpPr>
            <a:spLocks noGrp="1"/>
          </p:cNvSpPr>
          <p:nvPr>
            <p:ph type="sldNum" sz="quarter" idx="10"/>
          </p:nvPr>
        </p:nvSpPr>
        <p:spPr/>
        <p:txBody>
          <a:bodyPr/>
          <a:lstStyle/>
          <a:p>
            <a:fld id="{4B7F327E-D879-4193-B0D7-BEE89950DB5C}" type="slidenum">
              <a:rPr lang="en-GB" smtClean="0"/>
              <a:t>27</a:t>
            </a:fld>
            <a:endParaRPr lang="en-GB" dirty="0"/>
          </a:p>
        </p:txBody>
      </p:sp>
    </p:spTree>
    <p:extLst>
      <p:ext uri="{BB962C8B-B14F-4D97-AF65-F5344CB8AC3E}">
        <p14:creationId xmlns:p14="http://schemas.microsoft.com/office/powerpoint/2010/main" val="15462983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F1498-BE82-D212-EE22-AA6FB398A3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FE7F2-7CF7-0F85-9426-62134E481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767049-D829-57BE-168C-3C46CEE3D2D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Use thumbs up/down for true and false – allowing thinking time and 3,2,1 to prevent copying. </a:t>
            </a:r>
          </a:p>
          <a:p>
            <a:endParaRPr lang="en-GB" dirty="0"/>
          </a:p>
          <a:p>
            <a:r>
              <a:rPr lang="en-GB" b="1" dirty="0"/>
              <a:t>Answers</a:t>
            </a:r>
            <a:r>
              <a:rPr lang="en-GB" dirty="0"/>
              <a:t>:</a:t>
            </a:r>
          </a:p>
          <a:p>
            <a:pPr marL="228600" indent="-228600">
              <a:buAutoNum type="arabicPeriod"/>
            </a:pPr>
            <a:r>
              <a:rPr lang="en-GB" dirty="0"/>
              <a:t>False – global warming refers to the increasing temperature, climate change refers to the overall changing weather patterns and includes temperature, precipitation and winds. </a:t>
            </a:r>
          </a:p>
          <a:p>
            <a:pPr marL="228600" indent="-228600">
              <a:buAutoNum type="arabicPeriod"/>
            </a:pPr>
            <a:r>
              <a:rPr lang="en-GB" dirty="0"/>
              <a:t>True</a:t>
            </a:r>
          </a:p>
          <a:p>
            <a:pPr marL="228600" indent="-228600">
              <a:buAutoNum type="arabicPeriod"/>
            </a:pPr>
            <a:r>
              <a:rPr lang="en-GB"/>
              <a:t>True</a:t>
            </a:r>
            <a:endParaRPr lang="en-GB" dirty="0"/>
          </a:p>
          <a:p>
            <a:pPr marL="228600" indent="-228600">
              <a:buAutoNum type="arabicPeriod"/>
            </a:pPr>
            <a:r>
              <a:rPr lang="en-GB" dirty="0"/>
              <a:t>False – deforestation means that there are fewer trees to absorb carbon dioxide, thereby increasing the greenhouse effect. </a:t>
            </a:r>
          </a:p>
          <a:p>
            <a:pPr marL="228600" indent="-228600">
              <a:buAutoNum type="arabicPeriod"/>
            </a:pPr>
            <a:r>
              <a:rPr lang="en-GB" dirty="0"/>
              <a:t>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a:extLst>
              <a:ext uri="{FF2B5EF4-FFF2-40B4-BE49-F238E27FC236}">
                <a16:creationId xmlns:a16="http://schemas.microsoft.com/office/drawing/2014/main" id="{1A49E7EA-8524-B08B-DB01-ADE3189A75C8}"/>
              </a:ext>
            </a:extLst>
          </p:cNvPr>
          <p:cNvSpPr>
            <a:spLocks noGrp="1"/>
          </p:cNvSpPr>
          <p:nvPr>
            <p:ph type="sldNum" sz="quarter" idx="10"/>
          </p:nvPr>
        </p:nvSpPr>
        <p:spPr/>
        <p:txBody>
          <a:bodyPr/>
          <a:lstStyle/>
          <a:p>
            <a:fld id="{4B7F327E-D879-4193-B0D7-BEE89950DB5C}" type="slidenum">
              <a:rPr lang="en-GB" smtClean="0"/>
              <a:t>28</a:t>
            </a:fld>
            <a:endParaRPr lang="en-GB" dirty="0"/>
          </a:p>
        </p:txBody>
      </p:sp>
    </p:spTree>
    <p:extLst>
      <p:ext uri="{BB962C8B-B14F-4D97-AF65-F5344CB8AC3E}">
        <p14:creationId xmlns:p14="http://schemas.microsoft.com/office/powerpoint/2010/main" val="1687573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058BD-840C-5638-9AFE-B687AA76E3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DBE29A-FF90-6CE2-1C34-F5E2B5A9A3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21E020-9E62-0619-1706-D826ECD62D1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Use thumbs up/down for true and false – allowing thinking time and 3,2,1 to prevent copying. </a:t>
            </a:r>
          </a:p>
          <a:p>
            <a:endParaRPr lang="en-GB" dirty="0"/>
          </a:p>
          <a:p>
            <a:r>
              <a:rPr lang="en-GB" b="1" dirty="0"/>
              <a:t>Answers</a:t>
            </a:r>
            <a:r>
              <a:rPr lang="en-GB" dirty="0"/>
              <a:t>:</a:t>
            </a:r>
          </a:p>
          <a:p>
            <a:pPr marL="228600" indent="-228600">
              <a:buAutoNum type="arabicPeriod"/>
            </a:pPr>
            <a:r>
              <a:rPr lang="en-GB" dirty="0"/>
              <a:t>False – global warming refers to the increasing temperature, climate change refers to the overall changing weather patterns and includes temperature, precipitation and winds. </a:t>
            </a:r>
          </a:p>
          <a:p>
            <a:pPr marL="228600" indent="-228600">
              <a:buAutoNum type="arabicPeriod"/>
            </a:pPr>
            <a:r>
              <a:rPr lang="en-GB" dirty="0"/>
              <a:t>True</a:t>
            </a:r>
          </a:p>
          <a:p>
            <a:pPr marL="228600" indent="-228600">
              <a:buAutoNum type="arabicPeriod"/>
            </a:pPr>
            <a:r>
              <a:rPr lang="en-GB"/>
              <a:t>True</a:t>
            </a:r>
            <a:endParaRPr lang="en-GB" dirty="0"/>
          </a:p>
          <a:p>
            <a:pPr marL="228600" indent="-228600">
              <a:buAutoNum type="arabicPeriod"/>
            </a:pPr>
            <a:r>
              <a:rPr lang="en-GB" dirty="0"/>
              <a:t>False – deforestation means that there are fewer trees to absorb carbon dioxide, thereby increasing the greenhouse effect. </a:t>
            </a:r>
          </a:p>
          <a:p>
            <a:pPr marL="228600" indent="-228600">
              <a:buAutoNum type="arabicPeriod"/>
            </a:pPr>
            <a:r>
              <a:rPr lang="en-GB" dirty="0"/>
              <a:t>True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a:extLst>
              <a:ext uri="{FF2B5EF4-FFF2-40B4-BE49-F238E27FC236}">
                <a16:creationId xmlns:a16="http://schemas.microsoft.com/office/drawing/2014/main" id="{3937EEA7-E9CC-2C11-9351-ABF29B29EC25}"/>
              </a:ext>
            </a:extLst>
          </p:cNvPr>
          <p:cNvSpPr>
            <a:spLocks noGrp="1"/>
          </p:cNvSpPr>
          <p:nvPr>
            <p:ph type="sldNum" sz="quarter" idx="10"/>
          </p:nvPr>
        </p:nvSpPr>
        <p:spPr/>
        <p:txBody>
          <a:bodyPr/>
          <a:lstStyle/>
          <a:p>
            <a:fld id="{4B7F327E-D879-4193-B0D7-BEE89950DB5C}" type="slidenum">
              <a:rPr lang="en-GB" smtClean="0"/>
              <a:t>29</a:t>
            </a:fld>
            <a:endParaRPr lang="en-GB" dirty="0"/>
          </a:p>
        </p:txBody>
      </p:sp>
    </p:spTree>
    <p:extLst>
      <p:ext uri="{BB962C8B-B14F-4D97-AF65-F5344CB8AC3E}">
        <p14:creationId xmlns:p14="http://schemas.microsoft.com/office/powerpoint/2010/main" val="23233528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C</a:t>
            </a:r>
          </a:p>
          <a:p>
            <a:pPr marL="0" indent="0">
              <a:buNone/>
            </a:pPr>
            <a:r>
              <a:rPr lang="en-GB" b="0" baseline="0" dirty="0"/>
              <a:t>If students answer A, they have mistaken global warming for climate change. If they answer B, they have not identified the true definition of global warming. </a:t>
            </a:r>
            <a:r>
              <a:rPr lang="en-GB" b="0" i="1" baseline="0" dirty="0"/>
              <a:t>To fix-it, go through the definitions of global warming and climate change and ask pupils to identify the differences.  </a:t>
            </a:r>
            <a:endParaRPr lang="en-GB" b="0" baseline="0" dirty="0"/>
          </a:p>
          <a:p>
            <a:pPr marL="0" indent="0">
              <a:buNone/>
            </a:pPr>
            <a:r>
              <a:rPr lang="en-GB" b="1" baseline="0" dirty="0"/>
              <a:t>Q2. Answer: B</a:t>
            </a:r>
          </a:p>
          <a:p>
            <a:pPr fontAlgn="base"/>
            <a:r>
              <a:rPr lang="en-GB" b="0" baseline="0" dirty="0"/>
              <a:t>If students answer B or C, they have confused cause and effect/consequence, so the error is most likely due to this misunderstanding rather than content.</a:t>
            </a:r>
            <a:r>
              <a:rPr lang="en-GB" b="0" i="1" baseline="0" dirty="0"/>
              <a:t> To fix-it, you could describe other cause and effect examples </a:t>
            </a:r>
            <a:r>
              <a:rPr lang="en-GB" b="0" i="1" baseline="0" dirty="0" err="1"/>
              <a:t>eg</a:t>
            </a:r>
            <a:r>
              <a:rPr lang="en-GB" b="0" i="1" baseline="0" dirty="0"/>
              <a:t> what is the consequence if you don’t do your homework? </a:t>
            </a:r>
            <a:r>
              <a:rPr lang="en-US" sz="1200" b="0" i="1" kern="1200" dirty="0">
                <a:solidFill>
                  <a:schemeClr val="tx1"/>
                </a:solidFill>
                <a:effectLst/>
                <a:latin typeface="+mn-lt"/>
                <a:ea typeface="+mn-ea"/>
                <a:cs typeface="+mn-cs"/>
              </a:rPr>
              <a:t>To find the effect, ask yourself: “What happened?” To find the cause, ask yourself: “Why did it happen?” Cause: didn’t do homework. Effect/consequence: school sanction. </a:t>
            </a:r>
            <a:endParaRPr lang="en-GB" dirty="0"/>
          </a:p>
          <a:p>
            <a:pPr marL="0" indent="0">
              <a:buNone/>
            </a:pPr>
            <a:r>
              <a:rPr lang="en-GB" b="1"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have identified actions that contribute to greenhouse gases rather than reducing. </a:t>
            </a:r>
            <a:r>
              <a:rPr lang="en-GB" b="0" i="1" baseline="0" dirty="0"/>
              <a:t>To fix-it, go through each example and ask would this increase the levels of CO2 and why or why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30</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6ABE-10A3-B7C9-E595-0F1D5F2E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6A93B-C14B-DFBE-43AF-7FAF3D57A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6C7B6-2F40-0444-AD00-E7E2C0C4F21C}"/>
              </a:ext>
            </a:extLst>
          </p:cNvPr>
          <p:cNvSpPr>
            <a:spLocks noGrp="1"/>
          </p:cNvSpPr>
          <p:nvPr>
            <p:ph type="body" idx="1"/>
          </p:nvPr>
        </p:nvSpPr>
        <p:spPr/>
        <p:txBody>
          <a:bodyPr/>
          <a:lstStyle/>
          <a:p>
            <a:pPr defTabSz="1772107">
              <a:defRPr/>
            </a:pPr>
            <a:endParaRPr lang="en-US" dirty="0"/>
          </a:p>
        </p:txBody>
      </p:sp>
      <p:sp>
        <p:nvSpPr>
          <p:cNvPr id="4" name="Slide Number Placeholder 3">
            <a:extLst>
              <a:ext uri="{FF2B5EF4-FFF2-40B4-BE49-F238E27FC236}">
                <a16:creationId xmlns:a16="http://schemas.microsoft.com/office/drawing/2014/main" id="{A2C51C87-BCC6-9CC5-39CD-116B09C2B688}"/>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375006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413640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is there more rainfall?</a:t>
            </a:r>
          </a:p>
          <a:p>
            <a:r>
              <a:rPr lang="en-US" b="1" dirty="0"/>
              <a:t>Higher temperatures</a:t>
            </a:r>
            <a:r>
              <a:rPr lang="en-US" dirty="0"/>
              <a:t> cause </a:t>
            </a:r>
            <a:r>
              <a:rPr lang="en-US" b="1" dirty="0"/>
              <a:t>more water to evaporate</a:t>
            </a:r>
            <a:r>
              <a:rPr lang="en-US" dirty="0"/>
              <a:t> from oceans, rivers, and lakes.</a:t>
            </a:r>
          </a:p>
          <a:p>
            <a:r>
              <a:rPr lang="en-US" dirty="0"/>
              <a:t>This puts </a:t>
            </a:r>
            <a:r>
              <a:rPr lang="en-US" b="1" dirty="0"/>
              <a:t>more water </a:t>
            </a:r>
            <a:r>
              <a:rPr lang="en-US" b="1" dirty="0" err="1"/>
              <a:t>vapour</a:t>
            </a:r>
            <a:r>
              <a:rPr lang="en-US" b="1" dirty="0"/>
              <a:t> into the air</a:t>
            </a:r>
            <a:r>
              <a:rPr lang="en-US" dirty="0"/>
              <a:t>.</a:t>
            </a:r>
          </a:p>
          <a:p>
            <a:r>
              <a:rPr lang="en-US" dirty="0"/>
              <a:t>When the air cools, that extra water </a:t>
            </a:r>
            <a:r>
              <a:rPr lang="en-US" b="1" dirty="0"/>
              <a:t>falls as heavier rain</a:t>
            </a:r>
            <a:r>
              <a:rPr lang="en-US" dirty="0"/>
              <a:t>.</a:t>
            </a:r>
          </a:p>
          <a:p>
            <a:r>
              <a:rPr lang="en-US" b="1" dirty="0"/>
              <a:t>Heavier rain in a short time = flooding</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1922902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59273-1A2F-DA5A-901A-B26C8F3A86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DBEA6B-D54E-E688-BAA9-EC77DA94B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81BD82-83FC-DC1D-0F6B-31663F75A85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D4870CC4-8EA9-3616-719E-6A89E1C49FF2}"/>
              </a:ext>
            </a:extLst>
          </p:cNvPr>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1804112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A7A9A7-79D5-F57A-77CE-B2E07C1409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4FB994-32DD-F2CB-62FB-D96C031D83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92E6A5-F15A-86E4-EF83-6F744AC682A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CA47746A-0C95-0B13-6095-1EA55964ACDD}"/>
              </a:ext>
            </a:extLst>
          </p:cNvPr>
          <p:cNvSpPr>
            <a:spLocks noGrp="1"/>
          </p:cNvSpPr>
          <p:nvPr>
            <p:ph type="sldNum" sz="quarter" idx="5"/>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534846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E62B9-4CF5-4AE4-E7A3-94B4CBB01C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ED349A-A641-4A2E-8CC3-232CF4841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2D3D6-72F9-1336-21EA-F28B050FC6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261C4D5C-304D-CDA1-3B6B-54F1F1627ADA}"/>
              </a:ext>
            </a:extLst>
          </p:cNvPr>
          <p:cNvSpPr>
            <a:spLocks noGrp="1"/>
          </p:cNvSpPr>
          <p:nvPr>
            <p:ph type="sldNum" sz="quarter" idx="5"/>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547988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922937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6490865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4043363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86609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09124256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069364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45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13683406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5499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A3C7-F649-0E6C-0098-E79F0FCFFD6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EB62AF-5A4B-8F96-97FF-D406F9320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31E302-58B0-6BF9-1EC3-F1EA0708C4B5}"/>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5E216CD2-6A75-3924-C1CF-677DCA4DC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584D6-C881-2323-BC22-036D44A9BC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26592856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4963437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6AD4-38B0-BFE2-07AF-BF59C1DCDE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92DF6-C935-F52E-BD2E-2FDD2C174E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7ACD22-C2A3-2E45-FB52-3C30F4B3A525}"/>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247E321-0C1D-0E1E-B9F3-644363FBE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0A81CC-750D-4BF0-40BE-EDE9E200D27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9001282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6711F-A4AB-4FFB-73A3-1407FECA7E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5B676BB-054F-39FD-22E1-CDA0CEEC03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85331A8-5EB9-C6EA-8966-E90B8B659FB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95A0D764-4FF4-8300-2B55-FDF714F804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C7851-1D9F-7534-AA95-BE4D2C6BABF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48313076"/>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C3583-D154-2C70-00D9-32971CBB8D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86EDB8-0E51-C436-134B-40C5EC834F2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2DB086-DD9B-25EE-17F2-C1D1D94567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7453C7-466E-991F-A6FD-5DE89E56A49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4F1542B8-EDA9-5B06-175C-4F8CA7EE22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01948F-0C4A-4CFF-14E5-F2BA2F792DF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5571521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7E7F-504B-14DA-60F5-0F2536B1C6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913DEA-2FEA-1254-6009-A02404993C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E128B6-B783-0F3A-7CB7-88E9C67962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0F8C01D-C370-F034-876F-68551959E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515CD71-7095-24B1-5411-5A6491B7E7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A35B07-998E-A1A4-538E-A28FB2E44F43}"/>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5EE53995-5AF9-83D1-C34D-D90161618B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DE43EA-0DD1-01A6-8015-C043E9EDDE8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2997673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7D9EB-0CDE-5550-569E-125964FBBD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4EF965-04D2-0A1C-3762-34812B93D17F}"/>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4C0718CB-23BF-1D63-ECBA-B31F0FFC7D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4A9ACCD-4A3B-3C27-3DBA-57CC43E7508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81088125"/>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AE3EA-5E8B-B4A8-5F69-CC81BDC936B1}"/>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A50651C5-5E2B-3B9A-99C9-EB4E8BEC60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79C111-51E6-E3FE-1F5B-F2F4614144C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011722801"/>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EA3D0-34DD-9B43-56F2-D3D2438575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D84703-D6B2-99B1-C5BE-66C0AF48F7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F290A31-D2AD-3500-2C1F-6766B609DA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C3E817-4BD7-88BE-A7F5-1D888FC0E92A}"/>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D92D537E-2DC6-98E6-5C84-A9B9B064C8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BE2323-689F-FE08-8C62-0C6F361AF3B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4092559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7B3F8-A50C-3530-BA51-26C0EBF357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0162A19-049D-44A8-6B3D-2C0A3C702F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24DC699-526E-E8C6-DA82-CAFDA88AEF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45B656-EAA7-E1B0-ED32-908F42C3CA5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491B539-1233-6420-8779-EA5394B31B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4C0EF7-A884-E49C-4066-1E05FC71C3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6626809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C3C2-0878-79B8-8436-D34306B733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2331B0-129A-E470-49DA-2EE607BA22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AFBA6-EC93-4383-01F7-EDFB69E4BBFF}"/>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C5056F1C-ED92-5D51-90E6-578AFB532B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C7819-7FE7-74FE-F4C4-0F52A945DA0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05401661"/>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1B6A17-9883-7A77-9106-440E0933B2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F933DD-EC66-AFAC-74E5-070FC9B66D0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23F53-BE56-4347-7993-2606C892AAC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D7CAB08-A92E-B5ED-938D-A8BF79BFB2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F3344-FAFD-459C-FCCE-054FEA75443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489966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027747340"/>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448365"/>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002719440"/>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699721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132687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7402755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742298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5294262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397400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780191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44398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03463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675"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E0AD264-7F26-1873-FCC1-FDD2019CF6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C4BFFC-07F0-1305-0A18-C22CB365FE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C194A4-E183-62F5-D707-2F4AE7CE02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B341C193-E104-1EF1-171C-AA68CB573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6C01EC3-8829-3257-64B8-D366824C83D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48763369"/>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8" r:id="rId12"/>
    <p:sldLayoutId id="2147483759" r:id="rId13"/>
    <p:sldLayoutId id="2147483760" r:id="rId14"/>
    <p:sldLayoutId id="2147483764" r:id="rId15"/>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9.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customXml" Target="../ink/ink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9.xml"/><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CE2D5-C851-3CE1-E766-9D126D72113D}"/>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FDBB51B-488B-1C52-2D82-4EAFE35006BD}"/>
              </a:ext>
            </a:extLst>
          </p:cNvPr>
          <p:cNvSpPr txBox="1"/>
          <p:nvPr/>
        </p:nvSpPr>
        <p:spPr>
          <a:xfrm>
            <a:off x="104931" y="299804"/>
            <a:ext cx="12087069" cy="5109091"/>
          </a:xfrm>
          <a:prstGeom prst="rect">
            <a:avLst/>
          </a:prstGeom>
          <a:noFill/>
        </p:spPr>
        <p:txBody>
          <a:bodyPr wrap="square">
            <a:spAutoFit/>
          </a:bodyPr>
          <a:lstStyle/>
          <a:p>
            <a:br>
              <a:rPr lang="en-US" sz="3800" dirty="0">
                <a:latin typeface="Century Gothic" panose="020B0502020202020204" pitchFamily="34" charset="0"/>
              </a:rPr>
            </a:br>
            <a:r>
              <a:rPr lang="en-US" sz="3200" dirty="0">
                <a:latin typeface="Century Gothic" panose="020B0502020202020204" pitchFamily="34" charset="0"/>
              </a:rPr>
              <a:t>Which is an example of </a:t>
            </a:r>
            <a:r>
              <a:rPr lang="en-US" sz="3200" b="1" dirty="0">
                <a:latin typeface="Century Gothic" panose="020B0502020202020204" pitchFamily="34" charset="0"/>
              </a:rPr>
              <a:t>climate change</a:t>
            </a:r>
            <a:r>
              <a:rPr lang="en-US" sz="3200" dirty="0">
                <a:latin typeface="Century Gothic" panose="020B0502020202020204" pitchFamily="34" charset="0"/>
              </a:rPr>
              <a:t>?</a:t>
            </a:r>
          </a:p>
          <a:p>
            <a:pPr lvl="1"/>
            <a:br>
              <a:rPr lang="en-US" sz="3200" dirty="0">
                <a:latin typeface="Century Gothic" panose="020B0502020202020204" pitchFamily="34" charset="0"/>
              </a:rPr>
            </a:br>
            <a:r>
              <a:rPr lang="en-US" sz="3200" dirty="0">
                <a:latin typeface="Century Gothic" panose="020B0502020202020204" pitchFamily="34" charset="0"/>
              </a:rPr>
              <a:t>1. A hot day in summer</a:t>
            </a:r>
          </a:p>
          <a:p>
            <a:pPr lvl="1"/>
            <a:br>
              <a:rPr lang="en-US" sz="3200" dirty="0">
                <a:latin typeface="Century Gothic" panose="020B0502020202020204" pitchFamily="34" charset="0"/>
              </a:rPr>
            </a:br>
            <a:r>
              <a:rPr lang="en-US" sz="3200" dirty="0">
                <a:latin typeface="Century Gothic" panose="020B0502020202020204" pitchFamily="34" charset="0"/>
              </a:rPr>
              <a:t>2. A cold winter</a:t>
            </a:r>
          </a:p>
          <a:p>
            <a:pPr lvl="1"/>
            <a:br>
              <a:rPr lang="en-US" sz="3200" dirty="0">
                <a:latin typeface="Century Gothic" panose="020B0502020202020204" pitchFamily="34" charset="0"/>
              </a:rPr>
            </a:br>
            <a:r>
              <a:rPr lang="en-US" sz="3200" dirty="0">
                <a:latin typeface="Century Gothic" panose="020B0502020202020204" pitchFamily="34" charset="0"/>
              </a:rPr>
              <a:t>3. More floods and droughts over many years</a:t>
            </a:r>
          </a:p>
          <a:p>
            <a:pPr lvl="1"/>
            <a:br>
              <a:rPr lang="en-US" sz="3200" dirty="0">
                <a:latin typeface="Century Gothic" panose="020B0502020202020204" pitchFamily="34" charset="0"/>
              </a:rPr>
            </a:br>
            <a:r>
              <a:rPr lang="en-US" sz="3200" dirty="0">
                <a:latin typeface="Century Gothic" panose="020B0502020202020204" pitchFamily="34" charset="0"/>
              </a:rPr>
              <a:t>4. The temperature at lunchtime</a:t>
            </a:r>
          </a:p>
        </p:txBody>
      </p:sp>
    </p:spTree>
    <p:extLst>
      <p:ext uri="{BB962C8B-B14F-4D97-AF65-F5344CB8AC3E}">
        <p14:creationId xmlns:p14="http://schemas.microsoft.com/office/powerpoint/2010/main" val="92318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B971C-2568-23BE-2DD3-6A2964539F4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9A4994A2-7714-80EE-B2A3-4228AD9E3E6C}"/>
              </a:ext>
            </a:extLst>
          </p:cNvPr>
          <p:cNvSpPr txBox="1"/>
          <p:nvPr/>
        </p:nvSpPr>
        <p:spPr>
          <a:xfrm>
            <a:off x="104931" y="299804"/>
            <a:ext cx="12087069" cy="5109091"/>
          </a:xfrm>
          <a:prstGeom prst="rect">
            <a:avLst/>
          </a:prstGeom>
          <a:noFill/>
        </p:spPr>
        <p:txBody>
          <a:bodyPr wrap="square">
            <a:spAutoFit/>
          </a:bodyPr>
          <a:lstStyle/>
          <a:p>
            <a:br>
              <a:rPr lang="en-US" sz="3800" dirty="0">
                <a:latin typeface="Century Gothic" panose="020B0502020202020204" pitchFamily="34" charset="0"/>
              </a:rPr>
            </a:br>
            <a:r>
              <a:rPr lang="en-US" sz="3200" dirty="0">
                <a:latin typeface="Century Gothic" panose="020B0502020202020204" pitchFamily="34" charset="0"/>
              </a:rPr>
              <a:t>Which is an example of </a:t>
            </a:r>
            <a:r>
              <a:rPr lang="en-US" sz="3200" b="1" dirty="0">
                <a:latin typeface="Century Gothic" panose="020B0502020202020204" pitchFamily="34" charset="0"/>
              </a:rPr>
              <a:t>climate change</a:t>
            </a:r>
            <a:r>
              <a:rPr lang="en-US" sz="3200" dirty="0">
                <a:latin typeface="Century Gothic" panose="020B0502020202020204" pitchFamily="34" charset="0"/>
              </a:rPr>
              <a:t>?</a:t>
            </a:r>
          </a:p>
          <a:p>
            <a:pPr lvl="1"/>
            <a:br>
              <a:rPr lang="en-US" sz="3200" dirty="0">
                <a:latin typeface="Century Gothic" panose="020B0502020202020204" pitchFamily="34" charset="0"/>
              </a:rPr>
            </a:br>
            <a:r>
              <a:rPr lang="en-US" sz="3200" dirty="0">
                <a:latin typeface="Century Gothic" panose="020B0502020202020204" pitchFamily="34" charset="0"/>
              </a:rPr>
              <a:t>1. A hot day in summer</a:t>
            </a:r>
          </a:p>
          <a:p>
            <a:pPr lvl="1"/>
            <a:br>
              <a:rPr lang="en-US" sz="3200" dirty="0">
                <a:latin typeface="Century Gothic" panose="020B0502020202020204" pitchFamily="34" charset="0"/>
              </a:rPr>
            </a:br>
            <a:r>
              <a:rPr lang="en-US" sz="3200" dirty="0">
                <a:latin typeface="Century Gothic" panose="020B0502020202020204" pitchFamily="34" charset="0"/>
              </a:rPr>
              <a:t>2. A cold winter</a:t>
            </a:r>
          </a:p>
          <a:p>
            <a:pPr lvl="1"/>
            <a:br>
              <a:rPr lang="en-US" sz="3200" dirty="0">
                <a:latin typeface="Century Gothic" panose="020B0502020202020204" pitchFamily="34" charset="0"/>
              </a:rPr>
            </a:br>
            <a:r>
              <a:rPr lang="en-US" sz="3200" dirty="0">
                <a:latin typeface="Century Gothic" panose="020B0502020202020204" pitchFamily="34" charset="0"/>
              </a:rPr>
              <a:t>3. More floods and droughts over many years</a:t>
            </a:r>
          </a:p>
          <a:p>
            <a:pPr lvl="1"/>
            <a:br>
              <a:rPr lang="en-US" sz="3200" dirty="0">
                <a:latin typeface="Century Gothic" panose="020B0502020202020204" pitchFamily="34" charset="0"/>
              </a:rPr>
            </a:br>
            <a:r>
              <a:rPr lang="en-US" sz="3200" dirty="0">
                <a:latin typeface="Century Gothic" panose="020B0502020202020204" pitchFamily="34" charset="0"/>
              </a:rPr>
              <a:t>4. The temperature at lunchtime</a:t>
            </a:r>
          </a:p>
        </p:txBody>
      </p:sp>
    </p:spTree>
    <p:extLst>
      <p:ext uri="{BB962C8B-B14F-4D97-AF65-F5344CB8AC3E}">
        <p14:creationId xmlns:p14="http://schemas.microsoft.com/office/powerpoint/2010/main" val="4016685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06980-ED6F-109F-7E03-E3AF011976E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3EF754-9B91-6D17-C219-035C70296E8D}"/>
              </a:ext>
            </a:extLst>
          </p:cNvPr>
          <p:cNvSpPr txBox="1"/>
          <p:nvPr/>
        </p:nvSpPr>
        <p:spPr>
          <a:xfrm>
            <a:off x="703637" y="2644169"/>
            <a:ext cx="5866041" cy="1569660"/>
          </a:xfrm>
          <a:prstGeom prst="rect">
            <a:avLst/>
          </a:prstGeom>
          <a:noFill/>
        </p:spPr>
        <p:txBody>
          <a:bodyPr wrap="square">
            <a:spAutoFit/>
          </a:bodyPr>
          <a:lstStyle/>
          <a:p>
            <a:r>
              <a:rPr lang="en-US" sz="3200" i="1" dirty="0">
                <a:latin typeface="Century Gothic" panose="020B0502020202020204" pitchFamily="34" charset="0"/>
              </a:rPr>
              <a:t>Global warming is…. </a:t>
            </a:r>
          </a:p>
          <a:p>
            <a:r>
              <a:rPr lang="en-US" sz="3200" b="1" i="1" dirty="0">
                <a:latin typeface="Century Gothic" panose="020B0502020202020204" pitchFamily="34" charset="0"/>
              </a:rPr>
              <a:t>whereas</a:t>
            </a:r>
          </a:p>
          <a:p>
            <a:r>
              <a:rPr lang="en-US" sz="3200" i="1" dirty="0">
                <a:latin typeface="Century Gothic" panose="020B0502020202020204" pitchFamily="34" charset="0"/>
              </a:rPr>
              <a:t>climate change is…</a:t>
            </a:r>
          </a:p>
        </p:txBody>
      </p:sp>
      <p:sp>
        <p:nvSpPr>
          <p:cNvPr id="6" name="Rectangle 1">
            <a:extLst>
              <a:ext uri="{FF2B5EF4-FFF2-40B4-BE49-F238E27FC236}">
                <a16:creationId xmlns:a16="http://schemas.microsoft.com/office/drawing/2014/main" id="{CC66B3EE-5345-0A81-D2D1-0125E16EEA4F}"/>
              </a:ext>
            </a:extLst>
          </p:cNvPr>
          <p:cNvSpPr>
            <a:spLocks noChangeArrowheads="1"/>
          </p:cNvSpPr>
          <p:nvPr/>
        </p:nvSpPr>
        <p:spPr bwMode="auto">
          <a:xfrm>
            <a:off x="163287" y="5617257"/>
            <a:ext cx="11772900" cy="1130118"/>
          </a:xfrm>
          <a:prstGeom prst="rect">
            <a:avLst/>
          </a:prstGeom>
          <a:solidFill>
            <a:schemeClr val="accent6">
              <a:lumMod val="20000"/>
              <a:lumOff val="8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2400" b="1" i="0" u="none" strike="noStrike" cap="none" normalizeH="0" baseline="0" dirty="0">
                <a:ln>
                  <a:noFill/>
                </a:ln>
                <a:solidFill>
                  <a:schemeClr val="tx1"/>
                </a:solidFill>
                <a:effectLst/>
                <a:latin typeface="Century Gothic" panose="020B0502020202020204" pitchFamily="34" charset="0"/>
              </a:rPr>
              <a:t>Key word:	</a:t>
            </a:r>
            <a:r>
              <a:rPr kumimoji="0" lang="en-US" altLang="en-US" sz="2400" i="0" u="none" strike="noStrike" cap="none" normalizeH="0" baseline="0" dirty="0">
                <a:ln>
                  <a:noFill/>
                </a:ln>
                <a:solidFill>
                  <a:schemeClr val="tx1"/>
                </a:solidFill>
                <a:effectLst/>
                <a:latin typeface="Century Gothic" panose="020B0502020202020204" pitchFamily="34" charset="0"/>
              </a:rPr>
              <a:t>Temperature		weather</a:t>
            </a:r>
            <a:r>
              <a:rPr lang="en-US" altLang="en-US" sz="2400" dirty="0">
                <a:latin typeface="Century Gothic" panose="020B0502020202020204" pitchFamily="34" charset="0"/>
              </a:rPr>
              <a:t>		</a:t>
            </a:r>
            <a:r>
              <a:rPr kumimoji="0" lang="en-US" altLang="en-US" sz="2400" i="0" u="none" strike="noStrike" cap="none" normalizeH="0" baseline="0" dirty="0">
                <a:ln>
                  <a:noFill/>
                </a:ln>
                <a:solidFill>
                  <a:schemeClr val="tx1"/>
                </a:solidFill>
                <a:effectLst/>
                <a:latin typeface="Century Gothic" panose="020B0502020202020204" pitchFamily="34" charset="0"/>
              </a:rPr>
              <a:t>long-term</a:t>
            </a:r>
            <a:r>
              <a:rPr lang="en-US" altLang="en-US" sz="2400" dirty="0">
                <a:latin typeface="Century Gothic" panose="020B0502020202020204" pitchFamily="34" charset="0"/>
              </a:rPr>
              <a:t>			</a:t>
            </a:r>
            <a:r>
              <a:rPr kumimoji="0" lang="en-US" altLang="en-US" sz="2400" i="0" u="none" strike="noStrike" cap="none" normalizeH="0" baseline="0" dirty="0">
                <a:ln>
                  <a:noFill/>
                </a:ln>
                <a:solidFill>
                  <a:schemeClr val="tx1"/>
                </a:solidFill>
                <a:effectLst/>
                <a:latin typeface="Century Gothic" panose="020B0502020202020204" pitchFamily="34" charset="0"/>
              </a:rPr>
              <a:t>increase</a:t>
            </a:r>
            <a:r>
              <a:rPr lang="en-US" altLang="en-US" sz="2400" dirty="0">
                <a:latin typeface="Century Gothic" panose="020B0502020202020204" pitchFamily="34" charset="0"/>
              </a:rPr>
              <a:t>		</a:t>
            </a:r>
            <a:r>
              <a:rPr kumimoji="0" lang="en-US" altLang="en-US" sz="2400" i="0" u="none" strike="noStrike" cap="none" normalizeH="0" baseline="0" dirty="0">
                <a:ln>
                  <a:noFill/>
                </a:ln>
                <a:solidFill>
                  <a:schemeClr val="tx1"/>
                </a:solidFill>
                <a:effectLst/>
                <a:latin typeface="Century Gothic" panose="020B0502020202020204" pitchFamily="34" charset="0"/>
              </a:rPr>
              <a:t>changing</a:t>
            </a:r>
            <a:r>
              <a:rPr lang="en-US" altLang="en-US" sz="2400" dirty="0">
                <a:latin typeface="Century Gothic" panose="020B0502020202020204" pitchFamily="34" charset="0"/>
              </a:rPr>
              <a:t>		</a:t>
            </a:r>
            <a:r>
              <a:rPr kumimoji="0" lang="en-US" altLang="en-US" sz="2400" i="0" u="none" strike="noStrike" cap="none" normalizeH="0" baseline="0" dirty="0">
                <a:ln>
                  <a:noFill/>
                </a:ln>
                <a:solidFill>
                  <a:schemeClr val="tx1"/>
                </a:solidFill>
                <a:effectLst/>
                <a:latin typeface="Century Gothic" panose="020B0502020202020204" pitchFamily="34" charset="0"/>
              </a:rPr>
              <a:t>average</a:t>
            </a:r>
          </a:p>
        </p:txBody>
      </p:sp>
      <p:sp>
        <p:nvSpPr>
          <p:cNvPr id="8" name="TextBox 7">
            <a:extLst>
              <a:ext uri="{FF2B5EF4-FFF2-40B4-BE49-F238E27FC236}">
                <a16:creationId xmlns:a16="http://schemas.microsoft.com/office/drawing/2014/main" id="{9B54A14B-26A7-157A-F7A7-42E42FC328DD}"/>
              </a:ext>
            </a:extLst>
          </p:cNvPr>
          <p:cNvSpPr txBox="1"/>
          <p:nvPr/>
        </p:nvSpPr>
        <p:spPr>
          <a:xfrm>
            <a:off x="558316" y="654273"/>
            <a:ext cx="10982841" cy="1200329"/>
          </a:xfrm>
          <a:prstGeom prst="rect">
            <a:avLst/>
          </a:prstGeom>
          <a:noFill/>
        </p:spPr>
        <p:txBody>
          <a:bodyPr wrap="square">
            <a:spAutoFit/>
          </a:bodyPr>
          <a:lstStyle/>
          <a:p>
            <a:r>
              <a:rPr lang="en-US" sz="3600" dirty="0">
                <a:latin typeface="Century Gothic" panose="020B0502020202020204" pitchFamily="34" charset="0"/>
              </a:rPr>
              <a:t>Explain the difference between global warming and climate change.</a:t>
            </a:r>
          </a:p>
        </p:txBody>
      </p:sp>
      <p:pic>
        <p:nvPicPr>
          <p:cNvPr id="11" name="Picture 10">
            <a:extLst>
              <a:ext uri="{FF2B5EF4-FFF2-40B4-BE49-F238E27FC236}">
                <a16:creationId xmlns:a16="http://schemas.microsoft.com/office/drawing/2014/main" id="{E0B2570F-8B97-EE2A-57AD-B5B93F8F24A6}"/>
              </a:ext>
            </a:extLst>
          </p:cNvPr>
          <p:cNvPicPr>
            <a:picLocks noChangeAspect="1"/>
          </p:cNvPicPr>
          <p:nvPr/>
        </p:nvPicPr>
        <p:blipFill>
          <a:blip r:embed="rId3"/>
          <a:srcRect t="29084" b="15890"/>
          <a:stretch>
            <a:fillRect/>
          </a:stretch>
        </p:blipFill>
        <p:spPr>
          <a:xfrm>
            <a:off x="5898163" y="2274569"/>
            <a:ext cx="6293837" cy="2308861"/>
          </a:xfrm>
          <a:prstGeom prst="rect">
            <a:avLst/>
          </a:prstGeom>
        </p:spPr>
      </p:pic>
    </p:spTree>
    <p:extLst>
      <p:ext uri="{BB962C8B-B14F-4D97-AF65-F5344CB8AC3E}">
        <p14:creationId xmlns:p14="http://schemas.microsoft.com/office/powerpoint/2010/main" val="2801404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787C7-2E14-E721-E7C2-083139173510}"/>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53189EAE-D70C-E73C-9E86-BBCDB418E6D0}"/>
              </a:ext>
            </a:extLst>
          </p:cNvPr>
          <p:cNvSpPr txBox="1"/>
          <p:nvPr/>
        </p:nvSpPr>
        <p:spPr>
          <a:xfrm>
            <a:off x="379143" y="961687"/>
            <a:ext cx="10056553" cy="4801314"/>
          </a:xfrm>
          <a:prstGeom prst="rect">
            <a:avLst/>
          </a:prstGeom>
          <a:noFill/>
        </p:spPr>
        <p:txBody>
          <a:bodyPr wrap="square">
            <a:spAutoFit/>
          </a:bodyPr>
          <a:lstStyle/>
          <a:p>
            <a:pPr>
              <a:buNone/>
            </a:pPr>
            <a:r>
              <a:rPr lang="en-US" sz="3200" b="1" dirty="0">
                <a:latin typeface="Century Gothic" panose="020B0502020202020204" pitchFamily="34" charset="0"/>
              </a:rPr>
              <a:t>Carbon dioxide is released when:</a:t>
            </a:r>
          </a:p>
          <a:p>
            <a:pPr lvl="1">
              <a:buFont typeface="Arial" panose="020B0604020202020204" pitchFamily="34" charset="0"/>
              <a:buChar char="•"/>
            </a:pPr>
            <a:r>
              <a:rPr lang="en-US" sz="3200" dirty="0">
                <a:latin typeface="Century Gothic" panose="020B0502020202020204" pitchFamily="34" charset="0"/>
              </a:rPr>
              <a:t>Fossil fuels are burned</a:t>
            </a:r>
          </a:p>
          <a:p>
            <a:pPr lvl="1">
              <a:buFont typeface="Arial" panose="020B0604020202020204" pitchFamily="34" charset="0"/>
              <a:buChar char="•"/>
            </a:pPr>
            <a:r>
              <a:rPr lang="en-US" sz="3200" dirty="0">
                <a:latin typeface="Century Gothic" panose="020B0502020202020204" pitchFamily="34" charset="0"/>
              </a:rPr>
              <a:t>Cars are used</a:t>
            </a:r>
          </a:p>
          <a:p>
            <a:pPr lvl="1">
              <a:buFont typeface="Arial" panose="020B0604020202020204" pitchFamily="34" charset="0"/>
              <a:buChar char="•"/>
            </a:pPr>
            <a:r>
              <a:rPr lang="en-US" sz="3200" dirty="0">
                <a:latin typeface="Century Gothic" panose="020B0502020202020204" pitchFamily="34" charset="0"/>
              </a:rPr>
              <a:t>Factories make electricity</a:t>
            </a:r>
          </a:p>
          <a:p>
            <a:pPr>
              <a:buNone/>
            </a:pPr>
            <a:endParaRPr lang="en-US" sz="3200" dirty="0">
              <a:latin typeface="Century Gothic" panose="020B0502020202020204" pitchFamily="34" charset="0"/>
            </a:endParaRPr>
          </a:p>
          <a:p>
            <a:r>
              <a:rPr lang="en-US" sz="3200" b="1" dirty="0">
                <a:latin typeface="Century Gothic" panose="020B0502020202020204" pitchFamily="34" charset="0"/>
              </a:rPr>
              <a:t>Methane is released from:</a:t>
            </a:r>
          </a:p>
          <a:p>
            <a:pPr marL="914400" lvl="1" indent="-457200">
              <a:buFont typeface="Arial" panose="020B0604020202020204" pitchFamily="34" charset="0"/>
              <a:buChar char="•"/>
            </a:pPr>
            <a:r>
              <a:rPr lang="en-US" sz="3200" dirty="0">
                <a:latin typeface="Century Gothic" panose="020B0502020202020204" pitchFamily="34" charset="0"/>
              </a:rPr>
              <a:t>Farming (especially cows)</a:t>
            </a:r>
          </a:p>
          <a:p>
            <a:pPr marL="914400" lvl="1" indent="-457200">
              <a:buFont typeface="Arial" panose="020B0604020202020204" pitchFamily="34" charset="0"/>
              <a:buChar char="•"/>
            </a:pPr>
            <a:r>
              <a:rPr lang="en-US" sz="3200" dirty="0">
                <a:latin typeface="Century Gothic" panose="020B0502020202020204" pitchFamily="34" charset="0"/>
              </a:rPr>
              <a:t>Landfill sites</a:t>
            </a:r>
          </a:p>
          <a:p>
            <a:pPr marL="914400" lvl="1" indent="-457200">
              <a:buFont typeface="Arial" panose="020B0604020202020204" pitchFamily="34" charset="0"/>
              <a:buChar char="•"/>
            </a:pPr>
            <a:r>
              <a:rPr lang="en-US" sz="3200" dirty="0">
                <a:latin typeface="Century Gothic" panose="020B0502020202020204" pitchFamily="34" charset="0"/>
              </a:rPr>
              <a:t>Fossil fuel extraction</a:t>
            </a:r>
          </a:p>
          <a:p>
            <a:pPr>
              <a:buNone/>
            </a:pPr>
            <a:endParaRPr lang="en-US" dirty="0"/>
          </a:p>
        </p:txBody>
      </p:sp>
      <p:pic>
        <p:nvPicPr>
          <p:cNvPr id="3074" name="Picture 2" descr="Carbon dioxide in Earth's atmosphere soars to highest level in years">
            <a:extLst>
              <a:ext uri="{FF2B5EF4-FFF2-40B4-BE49-F238E27FC236}">
                <a16:creationId xmlns:a16="http://schemas.microsoft.com/office/drawing/2014/main" id="{11044821-2002-784C-1C29-B66C3F21EB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1134" y="961687"/>
            <a:ext cx="4091723" cy="2312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2469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855D3-EABB-0DE6-16F6-AD3291B38940}"/>
            </a:ext>
          </a:extLst>
        </p:cNvPr>
        <p:cNvGrpSpPr/>
        <p:nvPr/>
      </p:nvGrpSpPr>
      <p:grpSpPr>
        <a:xfrm>
          <a:off x="0" y="0"/>
          <a:ext cx="0" cy="0"/>
          <a:chOff x="0" y="0"/>
          <a:chExt cx="0" cy="0"/>
        </a:xfrm>
      </p:grpSpPr>
      <p:pic>
        <p:nvPicPr>
          <p:cNvPr id="5122" name="Picture 2" descr="Understanding the Difference Between CO2 and NOx">
            <a:extLst>
              <a:ext uri="{FF2B5EF4-FFF2-40B4-BE49-F238E27FC236}">
                <a16:creationId xmlns:a16="http://schemas.microsoft.com/office/drawing/2014/main" id="{2FA52CC3-4F51-9B47-ACEE-3AB5A20837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575"/>
            <a:ext cx="12192000" cy="654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0616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0A7A1-1172-ED76-59C1-9A7FD3498311}"/>
            </a:ext>
          </a:extLst>
        </p:cNvPr>
        <p:cNvGrpSpPr/>
        <p:nvPr/>
      </p:nvGrpSpPr>
      <p:grpSpPr>
        <a:xfrm>
          <a:off x="0" y="0"/>
          <a:ext cx="0" cy="0"/>
          <a:chOff x="0" y="0"/>
          <a:chExt cx="0" cy="0"/>
        </a:xfrm>
      </p:grpSpPr>
      <p:pic>
        <p:nvPicPr>
          <p:cNvPr id="6146" name="Picture 2" descr="About dairy cows">
            <a:extLst>
              <a:ext uri="{FF2B5EF4-FFF2-40B4-BE49-F238E27FC236}">
                <a16:creationId xmlns:a16="http://schemas.microsoft.com/office/drawing/2014/main" id="{CA1DBBD4-06C8-5B0B-6E88-C7D03826B8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618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D3F272-D13B-3B14-12A5-F6AEB8E275FA}"/>
            </a:ext>
          </a:extLst>
        </p:cNvPr>
        <p:cNvGrpSpPr/>
        <p:nvPr/>
      </p:nvGrpSpPr>
      <p:grpSpPr>
        <a:xfrm>
          <a:off x="0" y="0"/>
          <a:ext cx="0" cy="0"/>
          <a:chOff x="0" y="0"/>
          <a:chExt cx="0" cy="0"/>
        </a:xfrm>
      </p:grpSpPr>
      <p:sp>
        <p:nvSpPr>
          <p:cNvPr id="8199" name="Rectangle 819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194" name="Picture 2" descr="Factories Act 1948 - An Overview">
            <a:extLst>
              <a:ext uri="{FF2B5EF4-FFF2-40B4-BE49-F238E27FC236}">
                <a16:creationId xmlns:a16="http://schemas.microsoft.com/office/drawing/2014/main" id="{AE245C01-2BEE-962E-5792-0382B01A1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295"/>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9321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88F27-BFEC-AB81-391D-F578E7ADD519}"/>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DEF26CB-815D-E364-487E-275FB4C6E4B1}"/>
              </a:ext>
            </a:extLst>
          </p:cNvPr>
          <p:cNvSpPr txBox="1"/>
          <p:nvPr/>
        </p:nvSpPr>
        <p:spPr>
          <a:xfrm>
            <a:off x="474133" y="1041023"/>
            <a:ext cx="5621867" cy="5816977"/>
          </a:xfrm>
          <a:prstGeom prst="rect">
            <a:avLst/>
          </a:prstGeom>
          <a:noFill/>
        </p:spPr>
        <p:txBody>
          <a:bodyPr wrap="square">
            <a:spAutoFit/>
          </a:bodyPr>
          <a:lstStyle/>
          <a:p>
            <a:pPr>
              <a:buNone/>
            </a:pPr>
            <a:r>
              <a:rPr lang="en-US" sz="2800" b="1" dirty="0">
                <a:latin typeface="Century Gothic" panose="020B0502020202020204" pitchFamily="34" charset="0"/>
              </a:rPr>
              <a:t>Greenhouse gases include:</a:t>
            </a:r>
          </a:p>
          <a:p>
            <a:pPr lvl="1">
              <a:buFont typeface="Arial" panose="020B0604020202020204" pitchFamily="34" charset="0"/>
              <a:buChar char="•"/>
            </a:pPr>
            <a:r>
              <a:rPr lang="en-US" sz="2800" dirty="0">
                <a:latin typeface="Century Gothic" panose="020B0502020202020204" pitchFamily="34" charset="0"/>
              </a:rPr>
              <a:t>Carbon dioxide (CO₂)</a:t>
            </a:r>
          </a:p>
          <a:p>
            <a:pPr lvl="1">
              <a:buFont typeface="Arial" panose="020B0604020202020204" pitchFamily="34" charset="0"/>
              <a:buChar char="•"/>
            </a:pPr>
            <a:r>
              <a:rPr lang="en-US" sz="2800" dirty="0">
                <a:latin typeface="Century Gothic" panose="020B0502020202020204" pitchFamily="34" charset="0"/>
              </a:rPr>
              <a:t>Methane (CH₄)</a:t>
            </a:r>
          </a:p>
          <a:p>
            <a:pPr>
              <a:buFont typeface="Arial" panose="020B0604020202020204" pitchFamily="34" charset="0"/>
              <a:buChar char="•"/>
            </a:pPr>
            <a:endParaRPr lang="en-US" sz="2800" dirty="0">
              <a:latin typeface="Century Gothic" panose="020B0502020202020204" pitchFamily="34" charset="0"/>
            </a:endParaRPr>
          </a:p>
          <a:p>
            <a:pPr>
              <a:buNone/>
            </a:pPr>
            <a:r>
              <a:rPr lang="en-US" sz="2800" b="1" dirty="0">
                <a:latin typeface="Century Gothic" panose="020B0502020202020204" pitchFamily="34" charset="0"/>
              </a:rPr>
              <a:t>What they do:</a:t>
            </a:r>
          </a:p>
          <a:p>
            <a:pPr>
              <a:buNone/>
            </a:pPr>
            <a:r>
              <a:rPr lang="en-US" sz="2800" dirty="0">
                <a:latin typeface="Century Gothic" panose="020B0502020202020204" pitchFamily="34" charset="0"/>
              </a:rPr>
              <a:t> </a:t>
            </a:r>
            <a:r>
              <a:rPr lang="en-US" sz="2800" b="1" dirty="0">
                <a:latin typeface="Century Gothic" panose="020B0502020202020204" pitchFamily="34" charset="0"/>
              </a:rPr>
              <a:t>Trap heat</a:t>
            </a:r>
            <a:r>
              <a:rPr lang="en-US" sz="2800" dirty="0">
                <a:latin typeface="Century Gothic" panose="020B0502020202020204" pitchFamily="34" charset="0"/>
              </a:rPr>
              <a:t> in the atmosphere</a:t>
            </a:r>
          </a:p>
          <a:p>
            <a:pPr>
              <a:buNone/>
            </a:pPr>
            <a:endParaRPr lang="en-US" sz="2800" dirty="0">
              <a:latin typeface="Century Gothic" panose="020B0502020202020204" pitchFamily="34" charset="0"/>
            </a:endParaRPr>
          </a:p>
          <a:p>
            <a:r>
              <a:rPr lang="en-US" sz="2800" b="1" dirty="0">
                <a:latin typeface="Century Gothic" panose="020B0502020202020204" pitchFamily="34" charset="0"/>
              </a:rPr>
              <a:t>In the atmosphere:</a:t>
            </a:r>
          </a:p>
          <a:p>
            <a:r>
              <a:rPr lang="en-US" sz="2800" dirty="0">
                <a:latin typeface="Century Gothic" panose="020B0502020202020204" pitchFamily="34" charset="0"/>
              </a:rPr>
              <a:t> Carbon dioxide levels are </a:t>
            </a:r>
            <a:r>
              <a:rPr lang="en-US" sz="2800" b="1" dirty="0">
                <a:latin typeface="Century Gothic" panose="020B0502020202020204" pitchFamily="34" charset="0"/>
              </a:rPr>
              <a:t>increasing</a:t>
            </a:r>
          </a:p>
          <a:p>
            <a:r>
              <a:rPr lang="en-US" sz="2800" dirty="0">
                <a:latin typeface="Century Gothic" panose="020B0502020202020204" pitchFamily="34" charset="0"/>
              </a:rPr>
              <a:t> Methane levels are </a:t>
            </a:r>
            <a:r>
              <a:rPr lang="en-US" sz="2800" b="1" dirty="0">
                <a:latin typeface="Century Gothic" panose="020B0502020202020204" pitchFamily="34" charset="0"/>
              </a:rPr>
              <a:t>increasing</a:t>
            </a:r>
            <a:endParaRPr lang="en-US" sz="2800" dirty="0">
              <a:latin typeface="Century Gothic" panose="020B0502020202020204" pitchFamily="34" charset="0"/>
            </a:endParaRPr>
          </a:p>
          <a:p>
            <a:pPr>
              <a:buNone/>
            </a:pPr>
            <a:endParaRPr lang="en-US" sz="2800" dirty="0">
              <a:latin typeface="Century Gothic" panose="020B0502020202020204" pitchFamily="34" charset="0"/>
            </a:endParaRPr>
          </a:p>
          <a:p>
            <a:pPr>
              <a:buNone/>
            </a:pPr>
            <a:endParaRPr lang="en-US" sz="3600" dirty="0">
              <a:latin typeface="Century Gothic" panose="020B0502020202020204" pitchFamily="34" charset="0"/>
            </a:endParaRPr>
          </a:p>
        </p:txBody>
      </p:sp>
      <p:pic>
        <p:nvPicPr>
          <p:cNvPr id="2050" name="Picture 2" descr="What Are Greenhouse Gases and Why Do They Matter | NOAA Climate.gov">
            <a:extLst>
              <a:ext uri="{FF2B5EF4-FFF2-40B4-BE49-F238E27FC236}">
                <a16:creationId xmlns:a16="http://schemas.microsoft.com/office/drawing/2014/main" id="{13D28CA4-7B4C-EC00-D095-16609548B16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953"/>
          <a:stretch>
            <a:fillRect/>
          </a:stretch>
        </p:blipFill>
        <p:spPr bwMode="auto">
          <a:xfrm>
            <a:off x="6096001" y="1896533"/>
            <a:ext cx="5947240" cy="3255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2993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682BD-71AD-5DCE-EC83-65FC92BDA0D2}"/>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C988313D-18EF-2EC3-76DD-A58CFC57B002}"/>
              </a:ext>
            </a:extLst>
          </p:cNvPr>
          <p:cNvPicPr>
            <a:picLocks noChangeAspect="1"/>
          </p:cNvPicPr>
          <p:nvPr/>
        </p:nvPicPr>
        <p:blipFill>
          <a:blip r:embed="rId3"/>
          <a:stretch>
            <a:fillRect/>
          </a:stretch>
        </p:blipFill>
        <p:spPr>
          <a:xfrm>
            <a:off x="1442674" y="438463"/>
            <a:ext cx="9306651" cy="5981074"/>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62020768-1446-E5EC-25E9-27F668300091}"/>
                  </a:ext>
                </a:extLst>
              </p14:cNvPr>
              <p14:cNvContentPartPr/>
              <p14:nvPr/>
            </p14:nvContentPartPr>
            <p14:xfrm>
              <a:off x="3896264" y="5507082"/>
              <a:ext cx="438840" cy="76680"/>
            </p14:xfrm>
          </p:contentPart>
        </mc:Choice>
        <mc:Fallback xmlns="">
          <p:pic>
            <p:nvPicPr>
              <p:cNvPr id="13" name="Ink 12">
                <a:extLst>
                  <a:ext uri="{FF2B5EF4-FFF2-40B4-BE49-F238E27FC236}">
                    <a16:creationId xmlns:a16="http://schemas.microsoft.com/office/drawing/2014/main" id="{62020768-1446-E5EC-25E9-27F668300091}"/>
                  </a:ext>
                </a:extLst>
              </p:cNvPr>
              <p:cNvPicPr/>
              <p:nvPr/>
            </p:nvPicPr>
            <p:blipFill>
              <a:blip r:embed="rId5"/>
              <a:stretch>
                <a:fillRect/>
              </a:stretch>
            </p:blipFill>
            <p:spPr>
              <a:xfrm>
                <a:off x="3833624" y="5444442"/>
                <a:ext cx="564480" cy="202320"/>
              </a:xfrm>
              <a:prstGeom prst="rect">
                <a:avLst/>
              </a:prstGeom>
            </p:spPr>
          </p:pic>
        </mc:Fallback>
      </mc:AlternateContent>
      <p:pic>
        <p:nvPicPr>
          <p:cNvPr id="12" name="Picture 11">
            <a:extLst>
              <a:ext uri="{FF2B5EF4-FFF2-40B4-BE49-F238E27FC236}">
                <a16:creationId xmlns:a16="http://schemas.microsoft.com/office/drawing/2014/main" id="{E01AAFE4-8E59-FF65-4672-F627FA8ABCA8}"/>
              </a:ext>
            </a:extLst>
          </p:cNvPr>
          <p:cNvPicPr>
            <a:picLocks noChangeAspect="1"/>
          </p:cNvPicPr>
          <p:nvPr/>
        </p:nvPicPr>
        <p:blipFill>
          <a:blip r:embed="rId6"/>
          <a:srcRect l="1" t="11489" r="-16192" b="24138"/>
          <a:stretch>
            <a:fillRect/>
          </a:stretch>
        </p:blipFill>
        <p:spPr>
          <a:xfrm>
            <a:off x="3806680" y="5460361"/>
            <a:ext cx="565000" cy="170121"/>
          </a:xfrm>
          <a:prstGeom prst="rect">
            <a:avLst/>
          </a:prstGeom>
        </p:spPr>
      </p:pic>
    </p:spTree>
    <p:extLst>
      <p:ext uri="{BB962C8B-B14F-4D97-AF65-F5344CB8AC3E}">
        <p14:creationId xmlns:p14="http://schemas.microsoft.com/office/powerpoint/2010/main" val="1817298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DCC00-8D1B-A3A4-8853-1330C7E2ACB7}"/>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EE6425F-9DEE-2211-A40C-7FCF92E3CB44}"/>
              </a:ext>
            </a:extLst>
          </p:cNvPr>
          <p:cNvSpPr txBox="1"/>
          <p:nvPr/>
        </p:nvSpPr>
        <p:spPr>
          <a:xfrm>
            <a:off x="881742" y="718457"/>
            <a:ext cx="10548257" cy="3960893"/>
          </a:xfrm>
          <a:prstGeom prst="rect">
            <a:avLst/>
          </a:prstGeom>
          <a:noFill/>
        </p:spPr>
        <p:txBody>
          <a:bodyPr wrap="square">
            <a:spAutoFit/>
          </a:bodyPr>
          <a:lstStyle/>
          <a:p>
            <a:r>
              <a:rPr lang="en-US" sz="3200" b="1" dirty="0"/>
              <a:t>MCQ:</a:t>
            </a:r>
            <a:r>
              <a:rPr lang="en-US" sz="3200" dirty="0"/>
              <a:t> What is happening to carbon dioxide and methane levels in the atmosphere?</a:t>
            </a:r>
          </a:p>
          <a:p>
            <a:pPr marL="514350" indent="-514350">
              <a:lnSpc>
                <a:spcPct val="150000"/>
              </a:lnSpc>
              <a:buFont typeface="+mj-lt"/>
              <a:buAutoNum type="arabicPeriod"/>
            </a:pPr>
            <a:r>
              <a:rPr lang="en-US" sz="3200" dirty="0"/>
              <a:t> They are decreasing</a:t>
            </a:r>
          </a:p>
          <a:p>
            <a:pPr marL="514350" indent="-514350">
              <a:lnSpc>
                <a:spcPct val="150000"/>
              </a:lnSpc>
              <a:buFont typeface="+mj-lt"/>
              <a:buAutoNum type="arabicPeriod"/>
            </a:pPr>
            <a:r>
              <a:rPr lang="en-US" sz="3200" dirty="0"/>
              <a:t>They are staying the same</a:t>
            </a:r>
          </a:p>
          <a:p>
            <a:pPr marL="514350" indent="-514350">
              <a:lnSpc>
                <a:spcPct val="150000"/>
              </a:lnSpc>
              <a:buFont typeface="+mj-lt"/>
              <a:buAutoNum type="arabicPeriod"/>
            </a:pPr>
            <a:r>
              <a:rPr lang="en-US" sz="3200" dirty="0"/>
              <a:t>They are increasing</a:t>
            </a:r>
          </a:p>
          <a:p>
            <a:pPr marL="514350" indent="-514350">
              <a:lnSpc>
                <a:spcPct val="150000"/>
              </a:lnSpc>
              <a:buFont typeface="+mj-lt"/>
              <a:buAutoNum type="arabicPeriod"/>
            </a:pPr>
            <a:r>
              <a:rPr lang="en-US" sz="3200" dirty="0"/>
              <a:t>They are disappearing</a:t>
            </a:r>
          </a:p>
        </p:txBody>
      </p:sp>
    </p:spTree>
    <p:extLst>
      <p:ext uri="{BB962C8B-B14F-4D97-AF65-F5344CB8AC3E}">
        <p14:creationId xmlns:p14="http://schemas.microsoft.com/office/powerpoint/2010/main" val="4185940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752118"/>
            <a:ext cx="10515600" cy="811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Global Warming</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Thursday 15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964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Global Warming </a:t>
            </a:r>
          </a:p>
        </p:txBody>
      </p:sp>
      <p:pic>
        <p:nvPicPr>
          <p:cNvPr id="2054" name="Picture 6">
            <a:extLst>
              <a:ext uri="{FF2B5EF4-FFF2-40B4-BE49-F238E27FC236}">
                <a16:creationId xmlns:a16="http://schemas.microsoft.com/office/drawing/2014/main" id="{A736A400-DE14-58E6-EF27-26DE0241D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657" y="1490870"/>
            <a:ext cx="5735563" cy="43016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9962A2-01EA-39C5-896C-B5307F7589B4}"/>
              </a:ext>
            </a:extLst>
          </p:cNvPr>
          <p:cNvSpPr txBox="1"/>
          <p:nvPr/>
        </p:nvSpPr>
        <p:spPr>
          <a:xfrm>
            <a:off x="540000" y="1564214"/>
            <a:ext cx="4722465" cy="4154984"/>
          </a:xfrm>
          <a:prstGeom prst="rect">
            <a:avLst/>
          </a:prstGeom>
          <a:noFill/>
        </p:spPr>
        <p:txBody>
          <a:bodyPr wrap="square">
            <a:spAutoFit/>
          </a:bodyPr>
          <a:lstStyle/>
          <a:p>
            <a:pPr marL="285750" indent="-285750">
              <a:buFont typeface="Arial" panose="020B0604020202020204" pitchFamily="34" charset="0"/>
              <a:buChar char="•"/>
            </a:pPr>
            <a:r>
              <a:rPr lang="en-US" sz="2400" dirty="0">
                <a:latin typeface="Century Gothic" panose="020B0502020202020204" pitchFamily="34" charset="0"/>
              </a:rPr>
              <a:t>The Earth’s </a:t>
            </a:r>
            <a:r>
              <a:rPr lang="en-US" sz="2400" b="1" dirty="0">
                <a:latin typeface="Century Gothic" panose="020B0502020202020204" pitchFamily="34" charset="0"/>
              </a:rPr>
              <a:t>global average temperature</a:t>
            </a:r>
            <a:r>
              <a:rPr lang="en-US" sz="2400" dirty="0">
                <a:latin typeface="Century Gothic" panose="020B0502020202020204" pitchFamily="34" charset="0"/>
              </a:rPr>
              <a:t> has increased by about </a:t>
            </a:r>
            <a:r>
              <a:rPr lang="en-US" sz="2400" b="1" dirty="0">
                <a:latin typeface="Century Gothic" panose="020B0502020202020204" pitchFamily="34" charset="0"/>
              </a:rPr>
              <a:t>1°C</a:t>
            </a:r>
          </a:p>
          <a:p>
            <a:pPr marL="285750" indent="-285750">
              <a:buFont typeface="Arial" panose="020B0604020202020204" pitchFamily="34" charset="0"/>
              <a:buChar char="•"/>
            </a:pPr>
            <a:endParaRPr lang="en-US" sz="2400" dirty="0">
              <a:latin typeface="Century Gothic" panose="020B0502020202020204" pitchFamily="34" charset="0"/>
            </a:endParaRPr>
          </a:p>
          <a:p>
            <a:pPr marL="285750" indent="-285750">
              <a:buFont typeface="Arial" panose="020B0604020202020204" pitchFamily="34" charset="0"/>
              <a:buChar char="•"/>
            </a:pPr>
            <a:r>
              <a:rPr lang="en-US" sz="2400" dirty="0">
                <a:latin typeface="Century Gothic" panose="020B0502020202020204" pitchFamily="34" charset="0"/>
              </a:rPr>
              <a:t>This is the </a:t>
            </a:r>
            <a:r>
              <a:rPr lang="en-US" sz="2400" b="1" dirty="0">
                <a:latin typeface="Century Gothic" panose="020B0502020202020204" pitchFamily="34" charset="0"/>
              </a:rPr>
              <a:t>average temperature of the whole planet</a:t>
            </a:r>
            <a:r>
              <a:rPr lang="en-US" sz="2400" dirty="0">
                <a:latin typeface="Century Gothic" panose="020B0502020202020204" pitchFamily="34" charset="0"/>
              </a:rPr>
              <a:t>, all year round</a:t>
            </a:r>
          </a:p>
          <a:p>
            <a:pPr marL="285750" indent="-285750">
              <a:buFont typeface="Arial" panose="020B0604020202020204" pitchFamily="34" charset="0"/>
              <a:buChar char="•"/>
            </a:pPr>
            <a:endParaRPr lang="en-US" sz="2400" dirty="0">
              <a:latin typeface="Century Gothic" panose="020B0502020202020204" pitchFamily="34" charset="0"/>
            </a:endParaRPr>
          </a:p>
          <a:p>
            <a:pPr marL="285750" indent="-285750">
              <a:buFont typeface="Arial" panose="020B0604020202020204" pitchFamily="34" charset="0"/>
              <a:buChar char="•"/>
            </a:pPr>
            <a:r>
              <a:rPr lang="en-US" sz="2400" dirty="0">
                <a:latin typeface="Century Gothic" panose="020B0502020202020204" pitchFamily="34" charset="0"/>
              </a:rPr>
              <a:t>Even this small increase has already caused major changes</a:t>
            </a:r>
          </a:p>
        </p:txBody>
      </p:sp>
    </p:spTree>
    <p:extLst>
      <p:ext uri="{BB962C8B-B14F-4D97-AF65-F5344CB8AC3E}">
        <p14:creationId xmlns:p14="http://schemas.microsoft.com/office/powerpoint/2010/main" val="443262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402" y="1464167"/>
            <a:ext cx="4946401" cy="4431983"/>
          </a:xfrm>
          <a:prstGeom prst="rect">
            <a:avLst/>
          </a:prstGeom>
          <a:noFill/>
        </p:spPr>
        <p:txBody>
          <a:bodyPr wrap="square" lIns="0" tIns="0" rIns="0" bIns="0" rtlCol="0">
            <a:spAutoFit/>
          </a:bodyPr>
          <a:lstStyle/>
          <a:p>
            <a:r>
              <a:rPr lang="en-GB" sz="2400" dirty="0">
                <a:latin typeface="Century Gothic" panose="020B0502020202020204" pitchFamily="34" charset="0"/>
              </a:rPr>
              <a:t>The consequences of global warming are:</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Melting polar </a:t>
            </a:r>
            <a:r>
              <a:rPr lang="en-GB" sz="2400" b="1" dirty="0">
                <a:latin typeface="Century Gothic" panose="020B0502020202020204" pitchFamily="34" charset="0"/>
              </a:rPr>
              <a:t>ice caps</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Rising </a:t>
            </a:r>
            <a:r>
              <a:rPr lang="en-GB" sz="2400" b="1" dirty="0">
                <a:latin typeface="Century Gothic" panose="020B0502020202020204" pitchFamily="34" charset="0"/>
              </a:rPr>
              <a:t>sea</a:t>
            </a:r>
            <a:r>
              <a:rPr lang="en-GB" sz="2400" dirty="0">
                <a:latin typeface="Century Gothic" panose="020B0502020202020204" pitchFamily="34" charset="0"/>
              </a:rPr>
              <a:t> levels</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Flooding</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Extreme weather </a:t>
            </a:r>
            <a:r>
              <a:rPr lang="en-GB" sz="2400" dirty="0">
                <a:latin typeface="Century Gothic" panose="020B0502020202020204" pitchFamily="34" charset="0"/>
              </a:rPr>
              <a:t>patterns</a:t>
            </a:r>
          </a:p>
          <a:p>
            <a:pPr marL="342900" indent="-342900">
              <a:buFont typeface="Arial" panose="020B0604020202020204" pitchFamily="34" charset="0"/>
              <a:buChar char="•"/>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Consequences of Global Warming</a:t>
            </a:r>
          </a:p>
        </p:txBody>
      </p:sp>
      <p:pic>
        <p:nvPicPr>
          <p:cNvPr id="1026" name="Picture 2" descr="Polar Bear on Melting Ice Surrounded by Plastic Pollution in Ocean Stock  Illustration - Illustration of impact, ocean: 383865965">
            <a:extLst>
              <a:ext uri="{FF2B5EF4-FFF2-40B4-BE49-F238E27FC236}">
                <a16:creationId xmlns:a16="http://schemas.microsoft.com/office/drawing/2014/main" id="{52D90EE1-E83F-8E86-84D2-925FC0AC9C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78600" y="857160"/>
            <a:ext cx="5645998" cy="5645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465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Consequences of Global Warming</a:t>
            </a:r>
          </a:p>
        </p:txBody>
      </p:sp>
      <p:sp>
        <p:nvSpPr>
          <p:cNvPr id="8" name="TextBox 7">
            <a:extLst>
              <a:ext uri="{FF2B5EF4-FFF2-40B4-BE49-F238E27FC236}">
                <a16:creationId xmlns:a16="http://schemas.microsoft.com/office/drawing/2014/main" id="{97A0AD93-9CDC-4C02-AAF4-0305F784FC21}"/>
              </a:ext>
            </a:extLst>
          </p:cNvPr>
          <p:cNvSpPr txBox="1"/>
          <p:nvPr/>
        </p:nvSpPr>
        <p:spPr>
          <a:xfrm>
            <a:off x="903599" y="1318179"/>
            <a:ext cx="5914644" cy="4431983"/>
          </a:xfrm>
          <a:prstGeom prst="rect">
            <a:avLst/>
          </a:prstGeom>
          <a:noFill/>
        </p:spPr>
        <p:txBody>
          <a:bodyPr wrap="square" lIns="0" tIns="0" rIns="0" bIns="0"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biological </a:t>
            </a:r>
            <a:r>
              <a:rPr lang="en-GB" sz="2400" dirty="0">
                <a:latin typeface="Century Gothic" panose="020B0502020202020204" pitchFamily="34" charset="0"/>
              </a:rPr>
              <a:t>consequences of global warming are:</a:t>
            </a:r>
          </a:p>
          <a:p>
            <a:endParaRPr lang="en-GB"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Loss of </a:t>
            </a:r>
            <a:r>
              <a:rPr lang="en-US" sz="2400" b="1" dirty="0">
                <a:latin typeface="Century Gothic" panose="020B0502020202020204" pitchFamily="34" charset="0"/>
              </a:rPr>
              <a:t>habitats </a:t>
            </a:r>
          </a:p>
          <a:p>
            <a:pPr marL="342900" indent="-342900">
              <a:buFont typeface="Arial" panose="020B0604020202020204" pitchFamily="34" charset="0"/>
              <a:buChar char="•"/>
            </a:pPr>
            <a:endParaRPr lang="en-US" sz="2400" b="1"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changing </a:t>
            </a:r>
            <a:r>
              <a:rPr lang="en-US" sz="2400" b="1" dirty="0">
                <a:latin typeface="Century Gothic" panose="020B0502020202020204" pitchFamily="34" charset="0"/>
              </a:rPr>
              <a:t>breeding patterns</a:t>
            </a:r>
          </a:p>
          <a:p>
            <a:pPr marL="342900" indent="-342900">
              <a:buFont typeface="Arial" panose="020B0604020202020204" pitchFamily="34" charset="0"/>
              <a:buChar char="•"/>
            </a:pPr>
            <a:endParaRPr lang="en-US" sz="2400" b="1"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changing </a:t>
            </a:r>
            <a:r>
              <a:rPr lang="en-US" sz="2400" b="1" dirty="0">
                <a:latin typeface="Century Gothic" panose="020B0502020202020204" pitchFamily="34" charset="0"/>
              </a:rPr>
              <a:t>migratory</a:t>
            </a:r>
            <a:r>
              <a:rPr lang="en-US" sz="2400" dirty="0">
                <a:latin typeface="Century Gothic" panose="020B0502020202020204" pitchFamily="34" charset="0"/>
              </a:rPr>
              <a:t> patterns</a:t>
            </a:r>
          </a:p>
          <a:p>
            <a:endParaRPr lang="en-US" sz="2400" dirty="0">
              <a:latin typeface="Century Gothic" panose="020B0502020202020204" pitchFamily="34" charset="0"/>
            </a:endParaRPr>
          </a:p>
          <a:p>
            <a:r>
              <a:rPr lang="en-US" sz="2400" dirty="0">
                <a:latin typeface="Century Gothic" panose="020B0502020202020204" pitchFamily="34" charset="0"/>
              </a:rPr>
              <a:t>These biological consequences cause changes to the </a:t>
            </a:r>
            <a:r>
              <a:rPr lang="en-US" sz="2400" b="1" dirty="0">
                <a:latin typeface="Century Gothic" panose="020B0502020202020204" pitchFamily="34" charset="0"/>
              </a:rPr>
              <a:t>biodiversity</a:t>
            </a:r>
            <a:r>
              <a:rPr lang="en-US" sz="2400" dirty="0">
                <a:latin typeface="Century Gothic" panose="020B0502020202020204" pitchFamily="34" charset="0"/>
              </a:rPr>
              <a:t> of an area. </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pic>
        <p:nvPicPr>
          <p:cNvPr id="3074" name="Picture 2">
            <a:extLst>
              <a:ext uri="{FF2B5EF4-FFF2-40B4-BE49-F238E27FC236}">
                <a16:creationId xmlns:a16="http://schemas.microsoft.com/office/drawing/2014/main" id="{E6C73D07-CAFF-762D-947A-B1D6E7A11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599" y="1669775"/>
            <a:ext cx="4394401" cy="2966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12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D42CD-CB14-AED1-A419-7FAC69BECB0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6F9021DC-0DF7-C283-3C0F-F6CF40080E65}"/>
              </a:ext>
            </a:extLst>
          </p:cNvPr>
          <p:cNvSpPr txBox="1"/>
          <p:nvPr/>
        </p:nvSpPr>
        <p:spPr>
          <a:xfrm>
            <a:off x="881742" y="718457"/>
            <a:ext cx="10548257" cy="5016758"/>
          </a:xfrm>
          <a:prstGeom prst="rect">
            <a:avLst/>
          </a:prstGeom>
          <a:noFill/>
        </p:spPr>
        <p:txBody>
          <a:bodyPr wrap="square">
            <a:spAutoFit/>
          </a:bodyPr>
          <a:lstStyle/>
          <a:p>
            <a:r>
              <a:rPr lang="en-US" sz="3200" dirty="0">
                <a:latin typeface="Century Gothic" panose="020B0502020202020204" pitchFamily="34" charset="0"/>
              </a:rPr>
              <a:t>Which of the following is a </a:t>
            </a:r>
            <a:r>
              <a:rPr lang="en-US" sz="3200" b="1" dirty="0">
                <a:latin typeface="Century Gothic" panose="020B0502020202020204" pitchFamily="34" charset="0"/>
              </a:rPr>
              <a:t>biological consequence of global warming</a:t>
            </a:r>
            <a:r>
              <a:rPr lang="en-US" sz="3200" dirty="0">
                <a:latin typeface="Century Gothic" panose="020B0502020202020204" pitchFamily="34" charset="0"/>
              </a:rPr>
              <a:t> that can reduce biodiversity?</a:t>
            </a:r>
          </a:p>
          <a:p>
            <a:endParaRPr lang="en-US" sz="3200" dirty="0">
              <a:latin typeface="Century Gothic" panose="020B0502020202020204" pitchFamily="34" charset="0"/>
            </a:endParaRPr>
          </a:p>
          <a:p>
            <a:r>
              <a:rPr lang="en-US" sz="3200" dirty="0">
                <a:latin typeface="Century Gothic" panose="020B0502020202020204" pitchFamily="34" charset="0"/>
              </a:rPr>
              <a:t>1. An increase in fossil fuel use</a:t>
            </a:r>
          </a:p>
          <a:p>
            <a:br>
              <a:rPr lang="en-US" sz="3200" dirty="0">
                <a:latin typeface="Century Gothic" panose="020B0502020202020204" pitchFamily="34" charset="0"/>
              </a:rPr>
            </a:br>
            <a:r>
              <a:rPr lang="en-US" sz="3200" dirty="0">
                <a:latin typeface="Century Gothic" panose="020B0502020202020204" pitchFamily="34" charset="0"/>
              </a:rPr>
              <a:t>2. Loss of habitats</a:t>
            </a:r>
          </a:p>
          <a:p>
            <a:br>
              <a:rPr lang="en-US" sz="3200" dirty="0">
                <a:latin typeface="Century Gothic" panose="020B0502020202020204" pitchFamily="34" charset="0"/>
              </a:rPr>
            </a:br>
            <a:r>
              <a:rPr lang="en-US" sz="3200" dirty="0">
                <a:latin typeface="Century Gothic" panose="020B0502020202020204" pitchFamily="34" charset="0"/>
              </a:rPr>
              <a:t>3.  More cars on the road</a:t>
            </a:r>
          </a:p>
          <a:p>
            <a:br>
              <a:rPr lang="en-US" sz="3200" dirty="0">
                <a:latin typeface="Century Gothic" panose="020B0502020202020204" pitchFamily="34" charset="0"/>
              </a:rPr>
            </a:br>
            <a:r>
              <a:rPr lang="en-US" sz="3200" dirty="0">
                <a:latin typeface="Century Gothic" panose="020B0502020202020204" pitchFamily="34" charset="0"/>
              </a:rPr>
              <a:t>4.  Higher carbon dioxide emissions</a:t>
            </a:r>
          </a:p>
        </p:txBody>
      </p:sp>
    </p:spTree>
    <p:extLst>
      <p:ext uri="{BB962C8B-B14F-4D97-AF65-F5344CB8AC3E}">
        <p14:creationId xmlns:p14="http://schemas.microsoft.com/office/powerpoint/2010/main" val="36447857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77F6E-EC47-5B5D-E5E8-F62CEB70982B}"/>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5CBE88B-3D4A-4910-AEAB-769015D79BB2}"/>
              </a:ext>
            </a:extLst>
          </p:cNvPr>
          <p:cNvSpPr txBox="1"/>
          <p:nvPr/>
        </p:nvSpPr>
        <p:spPr>
          <a:xfrm>
            <a:off x="881742" y="718457"/>
            <a:ext cx="10548257" cy="5016758"/>
          </a:xfrm>
          <a:prstGeom prst="rect">
            <a:avLst/>
          </a:prstGeom>
          <a:noFill/>
        </p:spPr>
        <p:txBody>
          <a:bodyPr wrap="square">
            <a:spAutoFit/>
          </a:bodyPr>
          <a:lstStyle/>
          <a:p>
            <a:r>
              <a:rPr lang="en-US" sz="3200" dirty="0">
                <a:latin typeface="Century Gothic" panose="020B0502020202020204" pitchFamily="34" charset="0"/>
              </a:rPr>
              <a:t>Which of the following is a </a:t>
            </a:r>
            <a:r>
              <a:rPr lang="en-US" sz="3200" b="1" dirty="0">
                <a:latin typeface="Century Gothic" panose="020B0502020202020204" pitchFamily="34" charset="0"/>
              </a:rPr>
              <a:t>consequence of global warming</a:t>
            </a:r>
            <a:r>
              <a:rPr lang="en-US" sz="3200" dirty="0">
                <a:latin typeface="Century Gothic" panose="020B0502020202020204" pitchFamily="34" charset="0"/>
              </a:rPr>
              <a:t>?</a:t>
            </a:r>
          </a:p>
          <a:p>
            <a:pPr marL="514350" indent="-514350">
              <a:buFont typeface="+mj-lt"/>
              <a:buAutoNum type="arabicPeriod"/>
            </a:pPr>
            <a:endParaRPr lang="en-US" sz="3200" dirty="0">
              <a:latin typeface="Century Gothic" panose="020B0502020202020204" pitchFamily="34" charset="0"/>
            </a:endParaRPr>
          </a:p>
          <a:p>
            <a:pPr marL="514350" indent="-514350">
              <a:buFont typeface="+mj-lt"/>
              <a:buAutoNum type="arabicPeriod"/>
            </a:pPr>
            <a:r>
              <a:rPr lang="en-US" sz="3200" dirty="0">
                <a:latin typeface="Century Gothic" panose="020B0502020202020204" pitchFamily="34" charset="0"/>
              </a:rPr>
              <a:t>Increased recycling</a:t>
            </a:r>
          </a:p>
          <a:p>
            <a:pPr marL="514350" indent="-514350">
              <a:buFont typeface="+mj-lt"/>
              <a:buAutoNum type="arabicPeriod"/>
            </a:pPr>
            <a:endParaRPr lang="en-US" sz="3200" dirty="0">
              <a:latin typeface="Century Gothic" panose="020B0502020202020204" pitchFamily="34" charset="0"/>
            </a:endParaRPr>
          </a:p>
          <a:p>
            <a:pPr marL="514350" indent="-514350">
              <a:buFont typeface="+mj-lt"/>
              <a:buAutoNum type="arabicPeriod"/>
            </a:pPr>
            <a:r>
              <a:rPr lang="en-US" sz="3200" dirty="0">
                <a:latin typeface="Century Gothic" panose="020B0502020202020204" pitchFamily="34" charset="0"/>
              </a:rPr>
              <a:t>Melting polar ice caps</a:t>
            </a:r>
          </a:p>
          <a:p>
            <a:pPr marL="514350" indent="-514350">
              <a:buFont typeface="+mj-lt"/>
              <a:buAutoNum type="arabicPeriod"/>
            </a:pPr>
            <a:endParaRPr lang="en-US" sz="3200" dirty="0">
              <a:latin typeface="Century Gothic" panose="020B0502020202020204" pitchFamily="34" charset="0"/>
            </a:endParaRPr>
          </a:p>
          <a:p>
            <a:pPr marL="514350" indent="-514350">
              <a:buFont typeface="+mj-lt"/>
              <a:buAutoNum type="arabicPeriod"/>
            </a:pPr>
            <a:r>
              <a:rPr lang="en-US" sz="3200" dirty="0">
                <a:latin typeface="Century Gothic" panose="020B0502020202020204" pitchFamily="34" charset="0"/>
              </a:rPr>
              <a:t>Reduced greenhouse gases</a:t>
            </a:r>
          </a:p>
          <a:p>
            <a:pPr marL="514350" indent="-514350">
              <a:buFont typeface="+mj-lt"/>
              <a:buAutoNum type="arabicPeriod"/>
            </a:pPr>
            <a:endParaRPr lang="en-US" sz="3200" dirty="0">
              <a:latin typeface="Century Gothic" panose="020B0502020202020204" pitchFamily="34" charset="0"/>
            </a:endParaRPr>
          </a:p>
          <a:p>
            <a:pPr marL="514350" indent="-514350">
              <a:buFont typeface="+mj-lt"/>
              <a:buAutoNum type="arabicPeriod"/>
            </a:pPr>
            <a:r>
              <a:rPr lang="en-US" sz="3200" dirty="0">
                <a:latin typeface="Century Gothic" panose="020B0502020202020204" pitchFamily="34" charset="0"/>
              </a:rPr>
              <a:t>Fewer cars on the road</a:t>
            </a:r>
          </a:p>
        </p:txBody>
      </p:sp>
    </p:spTree>
    <p:extLst>
      <p:ext uri="{BB962C8B-B14F-4D97-AF65-F5344CB8AC3E}">
        <p14:creationId xmlns:p14="http://schemas.microsoft.com/office/powerpoint/2010/main" val="3919882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04072-06BE-E4D3-24E0-376B55F4F23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F446D42-664A-593D-B64E-32B917145DEB}"/>
              </a:ext>
            </a:extLst>
          </p:cNvPr>
          <p:cNvPicPr>
            <a:picLocks noChangeAspect="1"/>
          </p:cNvPicPr>
          <p:nvPr/>
        </p:nvPicPr>
        <p:blipFill>
          <a:blip r:embed="rId3"/>
          <a:stretch>
            <a:fillRect/>
          </a:stretch>
        </p:blipFill>
        <p:spPr>
          <a:xfrm>
            <a:off x="777167" y="202019"/>
            <a:ext cx="9673384" cy="6453961"/>
          </a:xfrm>
          <a:prstGeom prst="rect">
            <a:avLst/>
          </a:prstGeom>
        </p:spPr>
      </p:pic>
    </p:spTree>
    <p:extLst>
      <p:ext uri="{BB962C8B-B14F-4D97-AF65-F5344CB8AC3E}">
        <p14:creationId xmlns:p14="http://schemas.microsoft.com/office/powerpoint/2010/main" val="2262930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528B7ED-0D43-866E-AE44-ED19482A2654}"/>
              </a:ext>
            </a:extLst>
          </p:cNvPr>
          <p:cNvPicPr>
            <a:picLocks noChangeAspect="1"/>
          </p:cNvPicPr>
          <p:nvPr/>
        </p:nvPicPr>
        <p:blipFill>
          <a:blip r:embed="rId3"/>
          <a:srcRect t="8753"/>
          <a:stretch>
            <a:fillRect/>
          </a:stretch>
        </p:blipFill>
        <p:spPr>
          <a:xfrm>
            <a:off x="1074340" y="0"/>
            <a:ext cx="8983116" cy="6857999"/>
          </a:xfrm>
          <a:prstGeom prst="rect">
            <a:avLst/>
          </a:prstGeom>
        </p:spPr>
      </p:pic>
    </p:spTree>
    <p:extLst>
      <p:ext uri="{BB962C8B-B14F-4D97-AF65-F5344CB8AC3E}">
        <p14:creationId xmlns:p14="http://schemas.microsoft.com/office/powerpoint/2010/main" val="5322819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F6D8B-FF3C-5215-400E-7E2E2A24128A}"/>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EB04E82-F559-918C-3010-C5069784CC83}"/>
              </a:ext>
            </a:extLst>
          </p:cNvPr>
          <p:cNvPicPr>
            <a:picLocks noChangeAspect="1"/>
          </p:cNvPicPr>
          <p:nvPr/>
        </p:nvPicPr>
        <p:blipFill>
          <a:blip r:embed="rId3"/>
          <a:stretch>
            <a:fillRect/>
          </a:stretch>
        </p:blipFill>
        <p:spPr>
          <a:xfrm>
            <a:off x="1048214" y="0"/>
            <a:ext cx="8367132" cy="7000500"/>
          </a:xfrm>
          <a:prstGeom prst="rect">
            <a:avLst/>
          </a:prstGeom>
        </p:spPr>
      </p:pic>
    </p:spTree>
    <p:extLst>
      <p:ext uri="{BB962C8B-B14F-4D97-AF65-F5344CB8AC3E}">
        <p14:creationId xmlns:p14="http://schemas.microsoft.com/office/powerpoint/2010/main" val="2858574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BB749-094C-1F31-9468-2BCB40F667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3C6B678-ABD3-3941-4683-8410E6A0A3A2}"/>
              </a:ext>
            </a:extLst>
          </p:cNvPr>
          <p:cNvSpPr txBox="1"/>
          <p:nvPr/>
        </p:nvSpPr>
        <p:spPr>
          <a:xfrm>
            <a:off x="0" y="302837"/>
            <a:ext cx="11998711" cy="5579476"/>
          </a:xfrm>
          <a:prstGeom prst="rect">
            <a:avLst/>
          </a:prstGeom>
          <a:noFill/>
        </p:spPr>
        <p:txBody>
          <a:bodyPr wrap="square">
            <a:spAutoFit/>
          </a:bodyPr>
          <a:lstStyle/>
          <a:p>
            <a:pPr marR="0" lvl="0"/>
            <a:r>
              <a:rPr lang="en-US" sz="2200" b="1" dirty="0">
                <a:solidFill>
                  <a:srgbClr val="00B050"/>
                </a:solidFill>
                <a:effectLst/>
                <a:latin typeface="Century Gothic" panose="020B0502020202020204" pitchFamily="34" charset="0"/>
                <a:ea typeface="Times New Roman" panose="02020603050405020304" pitchFamily="18" charset="0"/>
              </a:rPr>
              <a:t>3. </a:t>
            </a:r>
            <a:r>
              <a:rPr lang="en-US" sz="2200" dirty="0">
                <a:solidFill>
                  <a:srgbClr val="00B050"/>
                </a:solidFill>
                <a:effectLst/>
                <a:latin typeface="Century Gothic" panose="020B0502020202020204" pitchFamily="34" charset="0"/>
                <a:ea typeface="Times New Roman" panose="02020603050405020304" pitchFamily="18" charset="0"/>
              </a:rPr>
              <a:t>Global warming can affect plants and animals because higher temperatures and changes in weather can damage their habitats.</a:t>
            </a:r>
            <a:endParaRPr lang="en-US" sz="2200" dirty="0">
              <a:effectLst/>
              <a:latin typeface="Century Gothic" panose="020B0502020202020204" pitchFamily="34" charset="0"/>
              <a:ea typeface="Times New Roman" panose="02020603050405020304" pitchFamily="18" charset="0"/>
            </a:endParaRPr>
          </a:p>
          <a:p>
            <a:pPr marL="342900" marR="0" lvl="0" indent="-342900">
              <a:buFont typeface="Symbol" pitchFamily="2" charset="2"/>
              <a:buChar char=""/>
            </a:pPr>
            <a:r>
              <a:rPr lang="en-US" sz="2200" dirty="0">
                <a:solidFill>
                  <a:srgbClr val="00B050"/>
                </a:solidFill>
                <a:effectLst/>
                <a:latin typeface="Century Gothic" panose="020B0502020202020204" pitchFamily="34" charset="0"/>
                <a:ea typeface="Times New Roman" panose="02020603050405020304" pitchFamily="18" charset="0"/>
              </a:rPr>
              <a:t>Some plants and animals may not be able to survive or may have to move to new areas.</a:t>
            </a:r>
            <a:endParaRPr lang="en-US" sz="2200" dirty="0">
              <a:effectLst/>
              <a:latin typeface="Century Gothic" panose="020B0502020202020204" pitchFamily="34" charset="0"/>
              <a:ea typeface="Times New Roman" panose="02020603050405020304" pitchFamily="18" charset="0"/>
            </a:endParaRPr>
          </a:p>
          <a:p>
            <a:pPr marL="0" marR="0">
              <a:buNone/>
            </a:pPr>
            <a:r>
              <a:rPr lang="en-US" sz="2200" dirty="0">
                <a:effectLst/>
                <a:latin typeface="Century Gothic" panose="020B0502020202020204" pitchFamily="34" charset="0"/>
                <a:ea typeface="Times New Roman" panose="02020603050405020304" pitchFamily="18" charset="0"/>
              </a:rPr>
              <a:t> </a:t>
            </a:r>
          </a:p>
          <a:p>
            <a:r>
              <a:rPr lang="en-GB" sz="2200" b="1" dirty="0">
                <a:solidFill>
                  <a:srgbClr val="00B050"/>
                </a:solidFill>
                <a:latin typeface="Century Gothic" panose="020B0502020202020204" pitchFamily="34" charset="0"/>
                <a:ea typeface="MS Mincho" panose="02020609040205080304" pitchFamily="49" charset="-128"/>
              </a:rPr>
              <a:t>4. </a:t>
            </a:r>
            <a:r>
              <a:rPr lang="en-US" sz="2200" b="1" dirty="0">
                <a:solidFill>
                  <a:srgbClr val="00B050"/>
                </a:solidFill>
                <a:latin typeface="Century Gothic" panose="020B0502020202020204" pitchFamily="34" charset="0"/>
                <a:ea typeface="Times New Roman" panose="02020603050405020304" pitchFamily="18" charset="0"/>
              </a:rPr>
              <a:t>Higher global temperatures</a:t>
            </a:r>
            <a:r>
              <a:rPr lang="en-US" sz="2200" dirty="0">
                <a:latin typeface="Century Gothic" panose="020B0502020202020204" pitchFamily="34" charset="0"/>
                <a:ea typeface="Times New Roman" panose="02020603050405020304" pitchFamily="18" charset="0"/>
              </a:rPr>
              <a:t>, </a:t>
            </a:r>
            <a:r>
              <a:rPr lang="en-US" sz="2200" b="1" dirty="0">
                <a:solidFill>
                  <a:srgbClr val="00B050"/>
                </a:solidFill>
                <a:effectLst/>
                <a:latin typeface="Century Gothic" panose="020B0502020202020204" pitchFamily="34" charset="0"/>
                <a:ea typeface="Times New Roman" panose="02020603050405020304" pitchFamily="18" charset="0"/>
              </a:rPr>
              <a:t>More extreme weather</a:t>
            </a:r>
            <a:r>
              <a:rPr lang="en-US" sz="2200" dirty="0">
                <a:solidFill>
                  <a:srgbClr val="00B050"/>
                </a:solidFill>
                <a:effectLst/>
                <a:latin typeface="Century Gothic" panose="020B0502020202020204" pitchFamily="34" charset="0"/>
                <a:ea typeface="Times New Roman" panose="02020603050405020304" pitchFamily="18" charset="0"/>
              </a:rPr>
              <a:t> (heatwaves, storms, floods)</a:t>
            </a:r>
            <a:r>
              <a:rPr lang="en-US" sz="2200" dirty="0">
                <a:latin typeface="Century Gothic" panose="020B0502020202020204" pitchFamily="34" charset="0"/>
                <a:ea typeface="Times New Roman" panose="02020603050405020304" pitchFamily="18" charset="0"/>
              </a:rPr>
              <a:t>, </a:t>
            </a:r>
            <a:r>
              <a:rPr lang="en-US" sz="2200" b="1" dirty="0">
                <a:solidFill>
                  <a:srgbClr val="00B050"/>
                </a:solidFill>
                <a:effectLst/>
                <a:latin typeface="Century Gothic" panose="020B0502020202020204" pitchFamily="34" charset="0"/>
                <a:ea typeface="Times New Roman" panose="02020603050405020304" pitchFamily="18" charset="0"/>
              </a:rPr>
              <a:t>Melting ice caps and glaciers</a:t>
            </a:r>
            <a:endParaRPr lang="en-US" sz="2200" dirty="0">
              <a:effectLst/>
              <a:latin typeface="Century Gothic" panose="020B0502020202020204" pitchFamily="34" charset="0"/>
              <a:ea typeface="Times New Roman" panose="02020603050405020304" pitchFamily="18" charset="0"/>
            </a:endParaRPr>
          </a:p>
          <a:p>
            <a:pPr lvl="1">
              <a:lnSpc>
                <a:spcPct val="115000"/>
              </a:lnSpc>
              <a:spcAft>
                <a:spcPts val="1000"/>
              </a:spcAft>
            </a:pPr>
            <a:r>
              <a:rPr lang="en-US" sz="2200" dirty="0">
                <a:effectLst/>
                <a:latin typeface="Century Gothic" panose="020B0502020202020204" pitchFamily="34" charset="0"/>
                <a:ea typeface="Times New Roman" panose="02020603050405020304" pitchFamily="18" charset="0"/>
              </a:rPr>
              <a:t> </a:t>
            </a:r>
          </a:p>
          <a:p>
            <a:pPr marR="0">
              <a:lnSpc>
                <a:spcPct val="115000"/>
              </a:lnSpc>
              <a:spcAft>
                <a:spcPts val="1000"/>
              </a:spcAft>
            </a:pPr>
            <a:r>
              <a:rPr lang="en-US" sz="2200" b="1" dirty="0">
                <a:solidFill>
                  <a:srgbClr val="00B050"/>
                </a:solidFill>
                <a:effectLst/>
                <a:latin typeface="Century Gothic" panose="020B0502020202020204" pitchFamily="34" charset="0"/>
                <a:ea typeface="Times New Roman" panose="02020603050405020304" pitchFamily="18" charset="0"/>
              </a:rPr>
              <a:t>5. Loss of habitats</a:t>
            </a:r>
            <a:r>
              <a:rPr lang="en-US" sz="2200" dirty="0">
                <a:solidFill>
                  <a:srgbClr val="00B050"/>
                </a:solidFill>
                <a:effectLst/>
                <a:latin typeface="Century Gothic" panose="020B0502020202020204" pitchFamily="34" charset="0"/>
                <a:ea typeface="Times New Roman" panose="02020603050405020304" pitchFamily="18" charset="0"/>
              </a:rPr>
              <a:t>, so some plants and animals die, </a:t>
            </a:r>
            <a:r>
              <a:rPr lang="en-US" sz="2200" b="1" dirty="0">
                <a:solidFill>
                  <a:srgbClr val="00B050"/>
                </a:solidFill>
                <a:effectLst/>
                <a:latin typeface="Century Gothic" panose="020B0502020202020204" pitchFamily="34" charset="0"/>
                <a:ea typeface="Times New Roman" panose="02020603050405020304" pitchFamily="18" charset="0"/>
              </a:rPr>
              <a:t>Species become extinct</a:t>
            </a:r>
            <a:r>
              <a:rPr lang="en-US" sz="2200" dirty="0">
                <a:solidFill>
                  <a:srgbClr val="00B050"/>
                </a:solidFill>
                <a:effectLst/>
                <a:latin typeface="Century Gothic" panose="020B0502020202020204" pitchFamily="34" charset="0"/>
                <a:ea typeface="Times New Roman" panose="02020603050405020304" pitchFamily="18" charset="0"/>
              </a:rPr>
              <a:t> when they cannot survive new conditions</a:t>
            </a:r>
            <a:endParaRPr lang="en-US" sz="2200" dirty="0">
              <a:effectLst/>
              <a:latin typeface="Century Gothic" panose="020B0502020202020204" pitchFamily="34" charset="0"/>
              <a:ea typeface="Times New Roman" panose="02020603050405020304" pitchFamily="18" charset="0"/>
            </a:endParaRPr>
          </a:p>
          <a:p>
            <a:pPr marL="0" marR="0">
              <a:buNone/>
            </a:pPr>
            <a:r>
              <a:rPr lang="en-US" sz="2200" dirty="0">
                <a:effectLst/>
                <a:latin typeface="Century Gothic" panose="020B0502020202020204" pitchFamily="34" charset="0"/>
                <a:ea typeface="Times New Roman" panose="02020603050405020304" pitchFamily="18" charset="0"/>
              </a:rPr>
              <a:t> </a:t>
            </a:r>
          </a:p>
          <a:p>
            <a:pPr marL="0" marR="0">
              <a:buNone/>
            </a:pPr>
            <a:r>
              <a:rPr lang="en-US" sz="2200" dirty="0">
                <a:effectLst/>
                <a:latin typeface="Century Gothic" panose="020B0502020202020204" pitchFamily="34" charset="0"/>
                <a:ea typeface="Times New Roman" panose="02020603050405020304" pitchFamily="18" charset="0"/>
              </a:rPr>
              <a:t> </a:t>
            </a:r>
            <a:r>
              <a:rPr lang="en-US" sz="2200" dirty="0">
                <a:solidFill>
                  <a:srgbClr val="00B050"/>
                </a:solidFill>
                <a:effectLst/>
                <a:latin typeface="Century Gothic" panose="020B0502020202020204" pitchFamily="34" charset="0"/>
                <a:ea typeface="Times New Roman" panose="02020603050405020304" pitchFamily="18" charset="0"/>
              </a:rPr>
              <a:t>6. I</a:t>
            </a:r>
            <a:r>
              <a:rPr lang="en-US" sz="2200" dirty="0">
                <a:solidFill>
                  <a:srgbClr val="00B050"/>
                </a:solidFill>
                <a:latin typeface="Century Gothic" panose="020B0502020202020204" pitchFamily="34" charset="0"/>
              </a:rPr>
              <a:t>ncreasing greenhouse gases can lead to a decrease in biodiversity </a:t>
            </a:r>
            <a:r>
              <a:rPr lang="en-US" sz="2200" b="1" dirty="0">
                <a:solidFill>
                  <a:srgbClr val="00B050"/>
                </a:solidFill>
                <a:latin typeface="Century Gothic" panose="020B0502020202020204" pitchFamily="34" charset="0"/>
              </a:rPr>
              <a:t>because</a:t>
            </a:r>
            <a:r>
              <a:rPr lang="en-US" sz="2200" dirty="0">
                <a:solidFill>
                  <a:srgbClr val="00B050"/>
                </a:solidFill>
                <a:latin typeface="Century Gothic" panose="020B0502020202020204" pitchFamily="34" charset="0"/>
              </a:rPr>
              <a:t> they trap more heat in the atmosphere, causing global warming.</a:t>
            </a:r>
          </a:p>
          <a:p>
            <a:pPr marL="0" marR="0">
              <a:buNone/>
            </a:pPr>
            <a:r>
              <a:rPr lang="en-US" sz="2200" dirty="0">
                <a:solidFill>
                  <a:srgbClr val="00B050"/>
                </a:solidFill>
                <a:latin typeface="Century Gothic" panose="020B0502020202020204" pitchFamily="34" charset="0"/>
              </a:rPr>
              <a:t>This leads to climate change and extreme weather, which can destroy habitats, so some plants and animals cannot survive.</a:t>
            </a:r>
            <a:endParaRPr lang="en-US" sz="2200" dirty="0">
              <a:solidFill>
                <a:srgbClr val="00B050"/>
              </a:solidFill>
              <a:effectLst/>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52890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02A93-814E-69AF-DCE1-69233A4E0F3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3C0BC4A2-F12B-0A42-1D32-DC78F18D6DF5}"/>
              </a:ext>
            </a:extLst>
          </p:cNvPr>
          <p:cNvSpPr txBox="1"/>
          <p:nvPr/>
        </p:nvSpPr>
        <p:spPr>
          <a:xfrm>
            <a:off x="540000" y="719999"/>
            <a:ext cx="8484197" cy="6577763"/>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if the following statements are true or false:</a:t>
            </a:r>
          </a:p>
          <a:p>
            <a:pPr>
              <a:lnSpc>
                <a:spcPct val="150000"/>
              </a:lnSpc>
            </a:pPr>
            <a:endParaRPr lang="en-GB" sz="2400" dirty="0">
              <a:latin typeface="Century Gothic" panose="020B0502020202020204" pitchFamily="34" charset="0"/>
            </a:endParaRPr>
          </a:p>
          <a:p>
            <a:pPr marL="457200" indent="-457200">
              <a:lnSpc>
                <a:spcPct val="150000"/>
              </a:lnSpc>
              <a:buFont typeface="+mj-lt"/>
              <a:buAutoNum type="alphaLcPeriod"/>
            </a:pPr>
            <a:r>
              <a:rPr lang="en-GB" sz="2400" dirty="0">
                <a:latin typeface="Century Gothic" panose="020B0502020202020204" pitchFamily="34" charset="0"/>
              </a:rPr>
              <a:t>Global warming and climate change are the same</a:t>
            </a:r>
          </a:p>
          <a:p>
            <a:pPr marL="457200" indent="-457200">
              <a:lnSpc>
                <a:spcPct val="150000"/>
              </a:lnSpc>
              <a:buFont typeface="+mj-lt"/>
              <a:buAutoNum type="alphaLcPeriod"/>
            </a:pPr>
            <a:r>
              <a:rPr lang="en-GB" sz="2400" dirty="0">
                <a:latin typeface="Century Gothic" panose="020B0502020202020204" pitchFamily="34" charset="0"/>
              </a:rPr>
              <a:t>Global warming is caused by increased levels of greenhouse gases</a:t>
            </a:r>
          </a:p>
          <a:p>
            <a:pPr marL="457200" indent="-457200">
              <a:lnSpc>
                <a:spcPct val="150000"/>
              </a:lnSpc>
              <a:buFont typeface="+mj-lt"/>
              <a:buAutoNum type="alphaLcPeriod"/>
            </a:pPr>
            <a:r>
              <a:rPr lang="en-GB" sz="2400" dirty="0">
                <a:latin typeface="Century Gothic" panose="020B0502020202020204" pitchFamily="34" charset="0"/>
              </a:rPr>
              <a:t>Carbon dioxide and methane are greenhouse gases</a:t>
            </a:r>
          </a:p>
          <a:p>
            <a:pPr marL="457200" indent="-457200">
              <a:lnSpc>
                <a:spcPct val="150000"/>
              </a:lnSpc>
              <a:buFont typeface="+mj-lt"/>
              <a:buAutoNum type="alphaLcPeriod"/>
            </a:pPr>
            <a:r>
              <a:rPr lang="en-GB" sz="2400" dirty="0">
                <a:latin typeface="Century Gothic" panose="020B0502020202020204" pitchFamily="34" charset="0"/>
              </a:rPr>
              <a:t>Deforestation prevents global warming because it means there are fewer trees to emit carbon dioxide</a:t>
            </a:r>
          </a:p>
          <a:p>
            <a:pPr marL="457200" indent="-457200">
              <a:lnSpc>
                <a:spcPct val="150000"/>
              </a:lnSpc>
              <a:buFont typeface="+mj-lt"/>
              <a:buAutoNum type="alphaLcPeriod"/>
            </a:pPr>
            <a:r>
              <a:rPr lang="en-GB" sz="2400" dirty="0">
                <a:latin typeface="Century Gothic" panose="020B0502020202020204" pitchFamily="34" charset="0"/>
              </a:rPr>
              <a:t>Consequences of global warming include flooding and extreme weather events</a:t>
            </a:r>
          </a:p>
          <a:p>
            <a:pPr>
              <a:lnSpc>
                <a:spcPct val="150000"/>
              </a:lnSpc>
            </a:pPr>
            <a:endParaRPr lang="en-GB" sz="2400" dirty="0">
              <a:latin typeface="Century Gothic" panose="020B0502020202020204" pitchFamily="34" charset="0"/>
            </a:endParaRPr>
          </a:p>
          <a:p>
            <a:pPr>
              <a:lnSpc>
                <a:spcPct val="150000"/>
              </a:lnSpc>
            </a:pPr>
            <a:endParaRPr lang="en-GB" sz="2400" dirty="0">
              <a:latin typeface="Century Gothic" panose="020B0502020202020204" pitchFamily="34" charset="0"/>
            </a:endParaRPr>
          </a:p>
        </p:txBody>
      </p:sp>
      <p:sp>
        <p:nvSpPr>
          <p:cNvPr id="2" name="Rectangle 1">
            <a:extLst>
              <a:ext uri="{FF2B5EF4-FFF2-40B4-BE49-F238E27FC236}">
                <a16:creationId xmlns:a16="http://schemas.microsoft.com/office/drawing/2014/main" id="{1AFDADE7-227D-4D7D-E79D-42574635901B}"/>
              </a:ext>
            </a:extLst>
          </p:cNvPr>
          <p:cNvSpPr/>
          <p:nvPr/>
        </p:nvSpPr>
        <p:spPr>
          <a:xfrm>
            <a:off x="8695255" y="1909221"/>
            <a:ext cx="8894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3" name="Rectangle 2">
            <a:extLst>
              <a:ext uri="{FF2B5EF4-FFF2-40B4-BE49-F238E27FC236}">
                <a16:creationId xmlns:a16="http://schemas.microsoft.com/office/drawing/2014/main" id="{D1B99167-207A-B9C4-9928-B3F0B32BA9C0}"/>
              </a:ext>
            </a:extLst>
          </p:cNvPr>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10886B07-B44C-C0DD-D14E-951EF229391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17" name="Rectangle 16">
            <a:extLst>
              <a:ext uri="{FF2B5EF4-FFF2-40B4-BE49-F238E27FC236}">
                <a16:creationId xmlns:a16="http://schemas.microsoft.com/office/drawing/2014/main" id="{683635EC-DDCF-FD14-4E85-F53AEE04866A}"/>
              </a:ext>
            </a:extLst>
          </p:cNvPr>
          <p:cNvSpPr/>
          <p:nvPr/>
        </p:nvSpPr>
        <p:spPr>
          <a:xfrm>
            <a:off x="3892692" y="3047662"/>
            <a:ext cx="8894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18" name="Rectangle 17">
            <a:extLst>
              <a:ext uri="{FF2B5EF4-FFF2-40B4-BE49-F238E27FC236}">
                <a16:creationId xmlns:a16="http://schemas.microsoft.com/office/drawing/2014/main" id="{043FB74C-3977-F1A6-71D1-594140CED32D}"/>
              </a:ext>
            </a:extLst>
          </p:cNvPr>
          <p:cNvSpPr/>
          <p:nvPr/>
        </p:nvSpPr>
        <p:spPr>
          <a:xfrm>
            <a:off x="8948423" y="3607582"/>
            <a:ext cx="8894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22" name="Rectangle 21">
            <a:extLst>
              <a:ext uri="{FF2B5EF4-FFF2-40B4-BE49-F238E27FC236}">
                <a16:creationId xmlns:a16="http://schemas.microsoft.com/office/drawing/2014/main" id="{D0B18A52-7E2B-DDEF-FDBB-2A23E4F1C183}"/>
              </a:ext>
            </a:extLst>
          </p:cNvPr>
          <p:cNvSpPr/>
          <p:nvPr/>
        </p:nvSpPr>
        <p:spPr>
          <a:xfrm>
            <a:off x="8760221" y="4658990"/>
            <a:ext cx="8894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23" name="Rectangle 22">
            <a:extLst>
              <a:ext uri="{FF2B5EF4-FFF2-40B4-BE49-F238E27FC236}">
                <a16:creationId xmlns:a16="http://schemas.microsoft.com/office/drawing/2014/main" id="{B202806A-23A3-31A6-3719-306EB99A5001}"/>
              </a:ext>
            </a:extLst>
          </p:cNvPr>
          <p:cNvSpPr/>
          <p:nvPr/>
        </p:nvSpPr>
        <p:spPr>
          <a:xfrm>
            <a:off x="5405297" y="5754845"/>
            <a:ext cx="8894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Tree>
    <p:extLst>
      <p:ext uri="{BB962C8B-B14F-4D97-AF65-F5344CB8AC3E}">
        <p14:creationId xmlns:p14="http://schemas.microsoft.com/office/powerpoint/2010/main" val="411473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P spid="18" grpId="0"/>
      <p:bldP spid="22"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4673-1242-2F81-582F-73200EABE76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CC09C5-CC30-EC62-4078-C36724C88A35}"/>
              </a:ext>
            </a:extLst>
          </p:cNvPr>
          <p:cNvPicPr>
            <a:picLocks noChangeAspect="1"/>
          </p:cNvPicPr>
          <p:nvPr/>
        </p:nvPicPr>
        <p:blipFill>
          <a:blip r:embed="rId3"/>
          <a:srcRect t="6897" b="55236"/>
          <a:stretch>
            <a:fillRect/>
          </a:stretch>
        </p:blipFill>
        <p:spPr>
          <a:xfrm>
            <a:off x="-217521" y="-64269"/>
            <a:ext cx="12409521" cy="6876801"/>
          </a:xfrm>
          <a:prstGeom prst="rect">
            <a:avLst/>
          </a:prstGeom>
        </p:spPr>
      </p:pic>
      <p:sp>
        <p:nvSpPr>
          <p:cNvPr id="7"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452534F4-107D-D566-36B3-00B08F5582C0}"/>
              </a:ext>
            </a:extLst>
          </p:cNvPr>
          <p:cNvSpPr>
            <a:spLocks noGrp="1"/>
          </p:cNvSpPr>
          <p:nvPr>
            <p:ph idx="1"/>
          </p:nvPr>
        </p:nvSpPr>
        <p:spPr>
          <a:xfrm>
            <a:off x="937759" y="-103028"/>
            <a:ext cx="11370216" cy="6961028"/>
          </a:xfrm>
          <a:solidFill>
            <a:schemeClr val="bg1"/>
          </a:solidFill>
        </p:spPr>
        <p:txBody>
          <a:bodyPr vert="horz" lIns="91440" tIns="45720" rIns="91440" bIns="45720" rtlCol="0" anchor="t">
            <a:noAutofit/>
          </a:bodyPr>
          <a:lstStyle/>
          <a:p>
            <a:pPr marL="0" indent="0">
              <a:buNone/>
            </a:pPr>
            <a:r>
              <a:rPr lang="en-GB" sz="3000" dirty="0">
                <a:solidFill>
                  <a:schemeClr val="accent3"/>
                </a:solidFill>
                <a:latin typeface="Century Gothic" panose="020B0502020202020204" pitchFamily="34" charset="0"/>
              </a:rPr>
              <a:t>Answers:</a:t>
            </a: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B</a:t>
            </a:r>
          </a:p>
          <a:p>
            <a:pPr marL="457200" lvl="0" indent="-457200" eaLnBrk="0" fontAlgn="base" hangingPunct="0">
              <a:lnSpc>
                <a:spcPct val="100000"/>
              </a:lnSpc>
              <a:spcBef>
                <a:spcPct val="0"/>
              </a:spcBef>
              <a:spcAft>
                <a:spcPct val="0"/>
              </a:spcAft>
              <a:buFont typeface="+mj-lt"/>
              <a:buAutoNum type="arabicPeriod"/>
            </a:pP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Heat</a:t>
            </a:r>
          </a:p>
          <a:p>
            <a:pPr marL="457200" lvl="0" indent="-457200" eaLnBrk="0" fontAlgn="base" hangingPunct="0">
              <a:lnSpc>
                <a:spcPct val="100000"/>
              </a:lnSpc>
              <a:spcBef>
                <a:spcPct val="0"/>
              </a:spcBef>
              <a:spcAft>
                <a:spcPct val="0"/>
              </a:spcAft>
              <a:buFont typeface="+mj-lt"/>
              <a:buAutoNum type="arabicPeriod"/>
            </a:pP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Burning fossil fuels (coal, oil, and gas)</a:t>
            </a:r>
          </a:p>
          <a:p>
            <a:pPr marL="457200" lvl="0" indent="-457200" eaLnBrk="0" fontAlgn="base" hangingPunct="0">
              <a:lnSpc>
                <a:spcPct val="100000"/>
              </a:lnSpc>
              <a:spcBef>
                <a:spcPct val="0"/>
              </a:spcBef>
              <a:spcAft>
                <a:spcPct val="0"/>
              </a:spcAft>
              <a:buFont typeface="+mj-lt"/>
              <a:buAutoNum type="arabicPeriod"/>
            </a:pP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farming (especially cows)</a:t>
            </a:r>
            <a:br>
              <a:rPr kumimoji="0" lang="en-US" altLang="en-US" sz="3000" b="0" i="0" u="none" strike="noStrike" cap="none" normalizeH="0" baseline="0" dirty="0">
                <a:ln>
                  <a:noFill/>
                </a:ln>
                <a:solidFill>
                  <a:schemeClr val="accent3"/>
                </a:solidFill>
                <a:effectLst/>
                <a:latin typeface="Century Gothic" panose="020B0502020202020204" pitchFamily="34" charset="0"/>
              </a:rPr>
            </a:br>
            <a:r>
              <a:rPr kumimoji="0" lang="en-US" altLang="en-US" sz="3000" b="0" i="0" u="none" strike="noStrike" cap="none" normalizeH="0" baseline="0" dirty="0">
                <a:ln>
                  <a:noFill/>
                </a:ln>
                <a:solidFill>
                  <a:schemeClr val="accent3"/>
                </a:solidFill>
                <a:effectLst/>
                <a:latin typeface="Century Gothic" panose="020B0502020202020204" pitchFamily="34" charset="0"/>
              </a:rPr>
              <a:t>(or also landfill sites / fossil fuel extraction)</a:t>
            </a:r>
          </a:p>
          <a:p>
            <a:pPr marL="457200" lvl="0" indent="-457200" eaLnBrk="0" fontAlgn="base" hangingPunct="0">
              <a:lnSpc>
                <a:spcPct val="100000"/>
              </a:lnSpc>
              <a:spcBef>
                <a:spcPct val="0"/>
              </a:spcBef>
              <a:spcAft>
                <a:spcPct val="0"/>
              </a:spcAft>
              <a:buFont typeface="+mj-lt"/>
              <a:buAutoNum type="arabicPeriod"/>
            </a:pP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They trap more heat in the atmosphere, causing the Earth’s temperature to rise.</a:t>
            </a:r>
          </a:p>
          <a:p>
            <a:pPr marL="457200" lvl="0" indent="-457200" eaLnBrk="0" fontAlgn="base" hangingPunct="0">
              <a:lnSpc>
                <a:spcPct val="100000"/>
              </a:lnSpc>
              <a:spcBef>
                <a:spcPct val="0"/>
              </a:spcBef>
              <a:spcAft>
                <a:spcPct val="0"/>
              </a:spcAft>
              <a:buFont typeface="+mj-lt"/>
              <a:buAutoNum type="arabicPeriod"/>
            </a:pP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457200" lvl="0" indent="-457200" eaLnBrk="0" fontAlgn="base" hangingPunct="0">
              <a:lnSpc>
                <a:spcPct val="100000"/>
              </a:lnSpc>
              <a:spcBef>
                <a:spcPct val="0"/>
              </a:spcBef>
              <a:spcAft>
                <a:spcPct val="0"/>
              </a:spcAft>
              <a:buFont typeface="+mj-lt"/>
              <a:buAutoNum type="arabicPeriod"/>
            </a:pPr>
            <a:r>
              <a:rPr kumimoji="0" lang="en-US" altLang="en-US" sz="3000" b="1" i="0" u="none" strike="noStrike" cap="none" normalizeH="0" baseline="0" dirty="0">
                <a:ln>
                  <a:noFill/>
                </a:ln>
                <a:solidFill>
                  <a:schemeClr val="accent3"/>
                </a:solidFill>
                <a:effectLst/>
                <a:latin typeface="Century Gothic" panose="020B0502020202020204" pitchFamily="34" charset="0"/>
              </a:rPr>
              <a:t>The Earth’s temperature would decrease because less heat would be trapped in the atmosphere.</a:t>
            </a:r>
            <a:endParaRPr kumimoji="0" lang="en-US" altLang="en-US" sz="3000" b="0" i="0" u="none" strike="noStrike" cap="none" normalizeH="0" baseline="0" dirty="0">
              <a:ln>
                <a:noFill/>
              </a:ln>
              <a:solidFill>
                <a:schemeClr val="accent3"/>
              </a:solidFill>
              <a:effectLst/>
              <a:latin typeface="Century Gothic" panose="020B0502020202020204" pitchFamily="34" charset="0"/>
            </a:endParaRPr>
          </a:p>
          <a:p>
            <a:pPr marL="0" indent="0">
              <a:buNone/>
            </a:pPr>
            <a:endParaRPr lang="en-GB" sz="2400" dirty="0">
              <a:solidFill>
                <a:srgbClr val="00B050"/>
              </a:solidFill>
            </a:endParaRPr>
          </a:p>
        </p:txBody>
      </p:sp>
      <p:sp>
        <p:nvSpPr>
          <p:cNvPr id="17" name="TextBox 16">
            <a:extLst>
              <a:ext uri="{FF2B5EF4-FFF2-40B4-BE49-F238E27FC236}">
                <a16:creationId xmlns:a16="http://schemas.microsoft.com/office/drawing/2014/main" id="{BD0D3CA3-6987-4F78-0549-D5CEE43E00DC}"/>
              </a:ext>
            </a:extLst>
          </p:cNvPr>
          <p:cNvSpPr txBox="1"/>
          <p:nvPr/>
        </p:nvSpPr>
        <p:spPr>
          <a:xfrm>
            <a:off x="-101546" y="-103028"/>
            <a:ext cx="923330" cy="6961028"/>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2052" name="Picture 4" descr="GCSE Geography Weather Hazards SoW | Teaching Resources">
            <a:extLst>
              <a:ext uri="{FF2B5EF4-FFF2-40B4-BE49-F238E27FC236}">
                <a16:creationId xmlns:a16="http://schemas.microsoft.com/office/drawing/2014/main" id="{F9B2C84D-F068-094B-A595-EBA4ABA72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018" y="-1"/>
            <a:ext cx="2382982" cy="13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4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66200" cy="5601533"/>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is the best definition of global warming?</a:t>
            </a:r>
          </a:p>
          <a:p>
            <a:pPr marL="457200" indent="-457200">
              <a:buFont typeface="Wingdings" pitchFamily="2" charset="2"/>
              <a:buChar char="q"/>
            </a:pPr>
            <a:r>
              <a:rPr lang="en-GB" sz="2400" dirty="0">
                <a:latin typeface="Century Gothic" panose="020B0502020202020204" pitchFamily="34" charset="0"/>
              </a:rPr>
              <a:t>A. Changing weather patterns</a:t>
            </a:r>
          </a:p>
          <a:p>
            <a:pPr marL="457200" indent="-457200">
              <a:buFont typeface="Wingdings" pitchFamily="2" charset="2"/>
              <a:buChar char="q"/>
            </a:pPr>
            <a:r>
              <a:rPr lang="en-GB" sz="2400" dirty="0">
                <a:latin typeface="Century Gothic" panose="020B0502020202020204" pitchFamily="34" charset="0"/>
              </a:rPr>
              <a:t>B.  The Earth getting hotter</a:t>
            </a:r>
          </a:p>
          <a:p>
            <a:pPr marL="457200" indent="-457200">
              <a:buFont typeface="Wingdings" pitchFamily="2" charset="2"/>
              <a:buChar char="q"/>
            </a:pPr>
            <a:r>
              <a:rPr lang="en-GB" sz="2400" dirty="0">
                <a:latin typeface="Century Gothic" panose="020B0502020202020204" pitchFamily="34" charset="0"/>
              </a:rPr>
              <a:t>C. The increase in the overall temperature of the Earth’s atmosphere</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Which is not a consequence of global warming? </a:t>
            </a:r>
          </a:p>
          <a:p>
            <a:pPr marL="457200" indent="-457200">
              <a:buFont typeface="Wingdings" pitchFamily="2" charset="2"/>
              <a:buChar char="q"/>
            </a:pPr>
            <a:r>
              <a:rPr lang="en-GB" sz="2400" dirty="0">
                <a:latin typeface="Century Gothic" panose="020B0502020202020204" pitchFamily="34" charset="0"/>
              </a:rPr>
              <a:t>A. Rising sea levels and flooding</a:t>
            </a:r>
          </a:p>
          <a:p>
            <a:pPr marL="457200" indent="-457200">
              <a:buFont typeface="Wingdings" pitchFamily="2" charset="2"/>
              <a:buChar char="q"/>
            </a:pPr>
            <a:r>
              <a:rPr lang="en-GB" sz="2400" dirty="0">
                <a:latin typeface="Century Gothic" panose="020B0502020202020204" pitchFamily="34" charset="0"/>
              </a:rPr>
              <a:t>B.  Fossil fuels being burned</a:t>
            </a:r>
          </a:p>
          <a:p>
            <a:pPr marL="457200" indent="-457200">
              <a:buFont typeface="Wingdings" pitchFamily="2" charset="2"/>
              <a:buChar char="q"/>
            </a:pPr>
            <a:r>
              <a:rPr lang="en-GB" sz="2400" dirty="0">
                <a:latin typeface="Century Gothic" panose="020B0502020202020204" pitchFamily="34" charset="0"/>
              </a:rPr>
              <a:t>C. Extreme weather patterns</a:t>
            </a:r>
          </a:p>
          <a:p>
            <a:pPr marL="457200" indent="-457200"/>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3. Which would be an action to reduce greenhouse gas emissions?</a:t>
            </a:r>
          </a:p>
          <a:p>
            <a:pPr marL="457200" indent="-457200">
              <a:buFont typeface="Wingdings" pitchFamily="2" charset="2"/>
              <a:buChar char="q"/>
            </a:pPr>
            <a:r>
              <a:rPr lang="en-GB" sz="2400" dirty="0">
                <a:latin typeface="Century Gothic" panose="020B0502020202020204" pitchFamily="34" charset="0"/>
              </a:rPr>
              <a:t>A. Cutting down trees</a:t>
            </a:r>
          </a:p>
          <a:p>
            <a:pPr marL="457200" indent="-457200">
              <a:buFont typeface="Wingdings" pitchFamily="2" charset="2"/>
              <a:buChar char="q"/>
            </a:pPr>
            <a:r>
              <a:rPr lang="en-GB" sz="2400" dirty="0">
                <a:latin typeface="Century Gothic" panose="020B0502020202020204" pitchFamily="34" charset="0"/>
              </a:rPr>
              <a:t>B.  Using renewable energy sources</a:t>
            </a:r>
          </a:p>
          <a:p>
            <a:pPr marL="457200" indent="-457200">
              <a:buFont typeface="Wingdings" pitchFamily="2" charset="2"/>
              <a:buChar char="q"/>
            </a:pPr>
            <a:r>
              <a:rPr lang="en-GB" sz="2400" dirty="0">
                <a:latin typeface="Century Gothic" panose="020B0502020202020204" pitchFamily="34" charset="0"/>
              </a:rPr>
              <a:t>C. Burning waste instead of sending it to landfill </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2AEB48B6-39BA-46F3-88BD-5E7702266867}"/>
              </a:ext>
            </a:extLst>
          </p:cNvPr>
          <p:cNvSpPr txBox="1"/>
          <p:nvPr/>
        </p:nvSpPr>
        <p:spPr>
          <a:xfrm>
            <a:off x="452452" y="1591885"/>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3D830373-2DA5-4A8C-9F58-4C0F4F452ADD}"/>
              </a:ext>
            </a:extLst>
          </p:cNvPr>
          <p:cNvSpPr txBox="1"/>
          <p:nvPr/>
        </p:nvSpPr>
        <p:spPr>
          <a:xfrm>
            <a:off x="452451" y="3054037"/>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FACE7445-4532-4701-9E74-372AEC9E9538}"/>
              </a:ext>
            </a:extLst>
          </p:cNvPr>
          <p:cNvSpPr txBox="1"/>
          <p:nvPr/>
        </p:nvSpPr>
        <p:spPr>
          <a:xfrm>
            <a:off x="470400" y="4888202"/>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p:txBody>
          <a:bodyPr/>
          <a:lstStyle/>
          <a:p>
            <a:r>
              <a:rPr lang="en-GB" dirty="0"/>
              <a:t>MWB Quiz</a:t>
            </a:r>
          </a:p>
        </p:txBody>
      </p:sp>
      <p:sp>
        <p:nvSpPr>
          <p:cNvPr id="10" name="TextBox 9">
            <a:extLst>
              <a:ext uri="{FF2B5EF4-FFF2-40B4-BE49-F238E27FC236}">
                <a16:creationId xmlns:a16="http://schemas.microsoft.com/office/drawing/2014/main" id="{EFF3F28C-E0AF-80A2-9AB0-F062BBC6B840}"/>
              </a:ext>
            </a:extLst>
          </p:cNvPr>
          <p:cNvSpPr txBox="1"/>
          <p:nvPr/>
        </p:nvSpPr>
        <p:spPr>
          <a:xfrm>
            <a:off x="96253" y="1690688"/>
            <a:ext cx="11999494" cy="4401205"/>
          </a:xfrm>
          <a:prstGeom prst="rect">
            <a:avLst/>
          </a:prstGeom>
          <a:noFill/>
        </p:spPr>
        <p:txBody>
          <a:bodyPr wrap="square">
            <a:spAutoFit/>
          </a:bodyPr>
          <a:lstStyle/>
          <a:p>
            <a:pPr marL="514350" indent="-514350">
              <a:buFont typeface="+mj-lt"/>
              <a:buAutoNum type="arabicPeriod"/>
            </a:pPr>
            <a:r>
              <a:rPr lang="en-US" sz="2800" dirty="0">
                <a:latin typeface="Century Gothic" panose="020B0502020202020204" pitchFamily="34" charset="0"/>
              </a:rPr>
              <a:t>What is the name of an organism that eats other organisms? </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used to increase the yield of a farmer’s field?</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term for an extreme food shortage? </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term for having enough food to feed a population? </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process of minerals moving through the soil due to rain fall? </a:t>
            </a:r>
          </a:p>
        </p:txBody>
      </p:sp>
      <p:sp>
        <p:nvSpPr>
          <p:cNvPr id="12" name="Rectangle 11">
            <a:extLst>
              <a:ext uri="{FF2B5EF4-FFF2-40B4-BE49-F238E27FC236}">
                <a16:creationId xmlns:a16="http://schemas.microsoft.com/office/drawing/2014/main" id="{7333EEE5-50D2-CF13-19F8-36FB9E31BE05}"/>
              </a:ext>
            </a:extLst>
          </p:cNvPr>
          <p:cNvSpPr/>
          <p:nvPr/>
        </p:nvSpPr>
        <p:spPr>
          <a:xfrm>
            <a:off x="164122" y="2527424"/>
            <a:ext cx="11744055" cy="68469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7D0941-492C-FFA0-D283-86775E3927C1}"/>
              </a:ext>
            </a:extLst>
          </p:cNvPr>
          <p:cNvSpPr/>
          <p:nvPr/>
        </p:nvSpPr>
        <p:spPr>
          <a:xfrm>
            <a:off x="152400" y="3336312"/>
            <a:ext cx="11744055" cy="68469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4880CEE-A717-5268-34EA-A8A09F12B810}"/>
              </a:ext>
            </a:extLst>
          </p:cNvPr>
          <p:cNvSpPr/>
          <p:nvPr/>
        </p:nvSpPr>
        <p:spPr>
          <a:xfrm>
            <a:off x="140676" y="4262437"/>
            <a:ext cx="11744055" cy="68469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C8538A-1F9F-7292-28CF-393809579CDC}"/>
              </a:ext>
            </a:extLst>
          </p:cNvPr>
          <p:cNvSpPr/>
          <p:nvPr/>
        </p:nvSpPr>
        <p:spPr>
          <a:xfrm>
            <a:off x="140676" y="5188563"/>
            <a:ext cx="11744055" cy="766758"/>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7804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0805-1F4D-8ABE-929D-493E027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87CE0-5774-BAA3-AD2B-BA960276A889}"/>
              </a:ext>
            </a:extLst>
          </p:cNvPr>
          <p:cNvSpPr>
            <a:spLocks noGrp="1"/>
          </p:cNvSpPr>
          <p:nvPr>
            <p:ph type="title"/>
          </p:nvPr>
        </p:nvSpPr>
        <p:spPr/>
        <p:txBody>
          <a:bodyPr/>
          <a:lstStyle/>
          <a:p>
            <a:r>
              <a:rPr lang="en-GB" dirty="0"/>
              <a:t>MWB Quiz</a:t>
            </a:r>
          </a:p>
        </p:txBody>
      </p:sp>
      <p:sp>
        <p:nvSpPr>
          <p:cNvPr id="6" name="TextBox 5">
            <a:extLst>
              <a:ext uri="{FF2B5EF4-FFF2-40B4-BE49-F238E27FC236}">
                <a16:creationId xmlns:a16="http://schemas.microsoft.com/office/drawing/2014/main" id="{9FA40502-DAB7-E403-631B-BF6E7FE693E4}"/>
              </a:ext>
            </a:extLst>
          </p:cNvPr>
          <p:cNvSpPr txBox="1"/>
          <p:nvPr/>
        </p:nvSpPr>
        <p:spPr>
          <a:xfrm>
            <a:off x="1" y="1690687"/>
            <a:ext cx="12192000" cy="5262979"/>
          </a:xfrm>
          <a:prstGeom prst="rect">
            <a:avLst/>
          </a:prstGeom>
          <a:noFill/>
        </p:spPr>
        <p:txBody>
          <a:bodyPr wrap="square">
            <a:spAutoFit/>
          </a:bodyPr>
          <a:lstStyle/>
          <a:p>
            <a:pPr marL="514350" indent="-514350">
              <a:buFont typeface="+mj-lt"/>
              <a:buAutoNum type="arabicPeriod"/>
            </a:pPr>
            <a:r>
              <a:rPr lang="en-US" sz="2800" dirty="0">
                <a:latin typeface="Century Gothic" panose="020B0502020202020204" pitchFamily="34" charset="0"/>
              </a:rPr>
              <a:t>What is the name of an organism that eats other organisms? </a:t>
            </a:r>
            <a:r>
              <a:rPr lang="en-US" sz="2800" b="1" dirty="0">
                <a:solidFill>
                  <a:schemeClr val="accent3"/>
                </a:solidFill>
                <a:latin typeface="Century Gothic" panose="020B0502020202020204" pitchFamily="34" charset="0"/>
              </a:rPr>
              <a:t>Predator</a:t>
            </a:r>
          </a:p>
          <a:p>
            <a:pPr marL="514350" indent="-514350">
              <a:buFont typeface="+mj-lt"/>
              <a:buAutoNum type="arabicPeriod"/>
            </a:pPr>
            <a:endParaRPr lang="en-US" sz="2800" dirty="0">
              <a:solidFill>
                <a:schemeClr val="accent3"/>
              </a:solidFill>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used to increase the yield of a farmer’s field?  </a:t>
            </a:r>
            <a:r>
              <a:rPr lang="en-US" sz="2800" b="1" dirty="0">
                <a:solidFill>
                  <a:schemeClr val="accent3"/>
                </a:solidFill>
                <a:latin typeface="Century Gothic" panose="020B0502020202020204" pitchFamily="34" charset="0"/>
              </a:rPr>
              <a:t>Fertiliser</a:t>
            </a:r>
            <a:r>
              <a:rPr lang="en-US" sz="2800" dirty="0">
                <a:latin typeface="Century Gothic" panose="020B0502020202020204" pitchFamily="34" charset="0"/>
              </a:rPr>
              <a:t> </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term for an extreme food shortage?  </a:t>
            </a:r>
            <a:r>
              <a:rPr lang="en-US" sz="2800" b="1" dirty="0">
                <a:solidFill>
                  <a:schemeClr val="accent3"/>
                </a:solidFill>
                <a:latin typeface="Century Gothic" panose="020B0502020202020204" pitchFamily="34" charset="0"/>
              </a:rPr>
              <a:t>Famine</a:t>
            </a:r>
            <a:r>
              <a:rPr lang="en-US" sz="2800" dirty="0">
                <a:latin typeface="Century Gothic" panose="020B0502020202020204" pitchFamily="34" charset="0"/>
              </a:rPr>
              <a:t> </a:t>
            </a:r>
          </a:p>
          <a:p>
            <a:pPr marL="514350" indent="-514350">
              <a:buFont typeface="+mj-lt"/>
              <a:buAutoNum type="arabicPeriod"/>
            </a:pPr>
            <a:endParaRPr lang="en-US" sz="2800" dirty="0">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term for having enough food to feed a population? </a:t>
            </a:r>
            <a:r>
              <a:rPr lang="en-US" sz="2800" b="1" dirty="0">
                <a:solidFill>
                  <a:schemeClr val="accent3"/>
                </a:solidFill>
                <a:latin typeface="Century Gothic" panose="020B0502020202020204" pitchFamily="34" charset="0"/>
              </a:rPr>
              <a:t>Food security </a:t>
            </a:r>
          </a:p>
          <a:p>
            <a:pPr marL="514350" indent="-514350">
              <a:buFont typeface="+mj-lt"/>
              <a:buAutoNum type="arabicPeriod"/>
            </a:pPr>
            <a:endParaRPr lang="en-US" sz="2800" b="1" dirty="0">
              <a:solidFill>
                <a:schemeClr val="accent3"/>
              </a:solidFill>
              <a:latin typeface="Century Gothic" panose="020B0502020202020204" pitchFamily="34" charset="0"/>
            </a:endParaRPr>
          </a:p>
          <a:p>
            <a:pPr marL="514350" indent="-514350">
              <a:buFont typeface="+mj-lt"/>
              <a:buAutoNum type="arabicPeriod"/>
            </a:pPr>
            <a:r>
              <a:rPr lang="en-US" sz="2800" dirty="0">
                <a:latin typeface="Century Gothic" panose="020B0502020202020204" pitchFamily="34" charset="0"/>
              </a:rPr>
              <a:t>What is the process of minerals moving through the soil due to rain fall?  </a:t>
            </a:r>
            <a:r>
              <a:rPr lang="en-US" sz="2800" b="1" dirty="0">
                <a:solidFill>
                  <a:schemeClr val="accent3"/>
                </a:solidFill>
                <a:latin typeface="Century Gothic" panose="020B0502020202020204" pitchFamily="34" charset="0"/>
              </a:rPr>
              <a:t>Leaching</a:t>
            </a:r>
            <a:r>
              <a:rPr lang="en-US" sz="2800" dirty="0">
                <a:solidFill>
                  <a:schemeClr val="accent3"/>
                </a:solidFill>
                <a:latin typeface="Century Gothic" panose="020B0502020202020204" pitchFamily="34" charset="0"/>
              </a:rPr>
              <a:t> </a:t>
            </a:r>
          </a:p>
        </p:txBody>
      </p:sp>
    </p:spTree>
    <p:extLst>
      <p:ext uri="{BB962C8B-B14F-4D97-AF65-F5344CB8AC3E}">
        <p14:creationId xmlns:p14="http://schemas.microsoft.com/office/powerpoint/2010/main" val="10318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what is happening to carbon dioxide and methane levels in the atmosphere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some causes of these greenhouse gases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biological consequences of global warming </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emissions</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4" y="5755170"/>
            <a:ext cx="400511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greenhouse gas</a:t>
            </a:r>
          </a:p>
        </p:txBody>
      </p:sp>
      <p:sp>
        <p:nvSpPr>
          <p:cNvPr id="13" name="Rectangle 12">
            <a:extLst>
              <a:ext uri="{FF2B5EF4-FFF2-40B4-BE49-F238E27FC236}">
                <a16:creationId xmlns:a16="http://schemas.microsoft.com/office/drawing/2014/main" id="{3E876D59-91E6-364D-B1C6-8965DED5E5DB}"/>
              </a:ext>
            </a:extLst>
          </p:cNvPr>
          <p:cNvSpPr/>
          <p:nvPr/>
        </p:nvSpPr>
        <p:spPr>
          <a:xfrm>
            <a:off x="5851537" y="4889037"/>
            <a:ext cx="337240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climate change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3734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global warming</a:t>
            </a:r>
          </a:p>
        </p:txBody>
      </p:sp>
    </p:spTree>
    <p:extLst>
      <p:ext uri="{BB962C8B-B14F-4D97-AF65-F5344CB8AC3E}">
        <p14:creationId xmlns:p14="http://schemas.microsoft.com/office/powerpoint/2010/main" val="93965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7F73990-E9AD-496C-8E0D-0AD57BF1F7E2}"/>
              </a:ext>
            </a:extLst>
          </p:cNvPr>
          <p:cNvSpPr txBox="1"/>
          <p:nvPr/>
        </p:nvSpPr>
        <p:spPr>
          <a:xfrm>
            <a:off x="246086" y="482850"/>
            <a:ext cx="5849914" cy="1815882"/>
          </a:xfrm>
          <a:prstGeom prst="rect">
            <a:avLst/>
          </a:prstGeom>
          <a:solidFill>
            <a:schemeClr val="accent1">
              <a:lumMod val="40000"/>
              <a:lumOff val="60000"/>
            </a:schemeClr>
          </a:solidFill>
        </p:spPr>
        <p:txBody>
          <a:bodyPr wrap="square" rtlCol="0">
            <a:spAutoFit/>
          </a:bodyPr>
          <a:lstStyle/>
          <a:p>
            <a:r>
              <a:rPr lang="en-GB" sz="2800" b="1" dirty="0">
                <a:latin typeface="Century Gothic" panose="020B0502020202020204" pitchFamily="34" charset="0"/>
              </a:rPr>
              <a:t>Global warming </a:t>
            </a:r>
            <a:r>
              <a:rPr lang="en-US" sz="2800" dirty="0">
                <a:latin typeface="Century Gothic" panose="020B0502020202020204" pitchFamily="34" charset="0"/>
              </a:rPr>
              <a:t>is the Earth’s average temperature is increasing because greenhouse gases trap heat.</a:t>
            </a:r>
            <a:endParaRPr lang="en-GB" sz="2800" b="1" dirty="0">
              <a:latin typeface="Century Gothic" panose="020B0502020202020204" pitchFamily="34" charset="0"/>
            </a:endParaRPr>
          </a:p>
        </p:txBody>
      </p:sp>
      <p:sp>
        <p:nvSpPr>
          <p:cNvPr id="5" name="TextBox 4">
            <a:extLst>
              <a:ext uri="{FF2B5EF4-FFF2-40B4-BE49-F238E27FC236}">
                <a16:creationId xmlns:a16="http://schemas.microsoft.com/office/drawing/2014/main" id="{CB9D4F05-BDBD-418A-97EE-0CA5B74EE81A}"/>
              </a:ext>
            </a:extLst>
          </p:cNvPr>
          <p:cNvSpPr txBox="1"/>
          <p:nvPr/>
        </p:nvSpPr>
        <p:spPr>
          <a:xfrm>
            <a:off x="6803756" y="521004"/>
            <a:ext cx="5142158" cy="1815882"/>
          </a:xfrm>
          <a:prstGeom prst="rect">
            <a:avLst/>
          </a:prstGeom>
          <a:solidFill>
            <a:schemeClr val="accent1">
              <a:lumMod val="40000"/>
              <a:lumOff val="60000"/>
            </a:schemeClr>
          </a:solidFill>
        </p:spPr>
        <p:txBody>
          <a:bodyPr wrap="square" rtlCol="0">
            <a:spAutoFit/>
          </a:bodyPr>
          <a:lstStyle/>
          <a:p>
            <a:r>
              <a:rPr lang="en-GB" sz="2800" b="1" dirty="0">
                <a:latin typeface="Century Gothic" panose="020B0502020202020204" pitchFamily="34" charset="0"/>
              </a:rPr>
              <a:t>Climate change </a:t>
            </a:r>
            <a:r>
              <a:rPr lang="en-GB" sz="2800" dirty="0">
                <a:latin typeface="Century Gothic" panose="020B0502020202020204" pitchFamily="34" charset="0"/>
              </a:rPr>
              <a:t>is the </a:t>
            </a:r>
            <a:r>
              <a:rPr lang="en-US" sz="2800" dirty="0">
                <a:latin typeface="Century Gothic" panose="020B0502020202020204" pitchFamily="34" charset="0"/>
              </a:rPr>
              <a:t>long-term changes in weather, such as temperature, rainfall, and storms</a:t>
            </a:r>
            <a:r>
              <a:rPr lang="en-US" sz="2400" dirty="0">
                <a:latin typeface="Century Gothic" panose="020B0502020202020204" pitchFamily="34" charset="0"/>
              </a:rPr>
              <a:t>.</a:t>
            </a:r>
            <a:endParaRPr lang="en-GB" sz="2400" dirty="0">
              <a:latin typeface="Century Gothic" panose="020B0502020202020204" pitchFamily="34" charset="0"/>
            </a:endParaRPr>
          </a:p>
        </p:txBody>
      </p:sp>
      <p:pic>
        <p:nvPicPr>
          <p:cNvPr id="10" name="Picture 9">
            <a:extLst>
              <a:ext uri="{FF2B5EF4-FFF2-40B4-BE49-F238E27FC236}">
                <a16:creationId xmlns:a16="http://schemas.microsoft.com/office/drawing/2014/main" id="{9361C940-321D-8D04-43DF-76051E3EB3DE}"/>
              </a:ext>
            </a:extLst>
          </p:cNvPr>
          <p:cNvPicPr>
            <a:picLocks noChangeAspect="1"/>
          </p:cNvPicPr>
          <p:nvPr/>
        </p:nvPicPr>
        <p:blipFill>
          <a:blip r:embed="rId3"/>
          <a:srcRect t="16102" r="48629" b="17866"/>
          <a:stretch>
            <a:fillRect/>
          </a:stretch>
        </p:blipFill>
        <p:spPr>
          <a:xfrm>
            <a:off x="1121565" y="2597841"/>
            <a:ext cx="3209354" cy="2750205"/>
          </a:xfrm>
          <a:prstGeom prst="rect">
            <a:avLst/>
          </a:prstGeom>
        </p:spPr>
      </p:pic>
      <p:pic>
        <p:nvPicPr>
          <p:cNvPr id="12" name="Picture 11">
            <a:extLst>
              <a:ext uri="{FF2B5EF4-FFF2-40B4-BE49-F238E27FC236}">
                <a16:creationId xmlns:a16="http://schemas.microsoft.com/office/drawing/2014/main" id="{13518CB6-F560-16AD-06EE-7C5D43BF51C3}"/>
              </a:ext>
            </a:extLst>
          </p:cNvPr>
          <p:cNvPicPr>
            <a:picLocks noChangeAspect="1"/>
          </p:cNvPicPr>
          <p:nvPr/>
        </p:nvPicPr>
        <p:blipFill>
          <a:blip r:embed="rId3"/>
          <a:srcRect l="50000" t="20166" b="13815"/>
          <a:stretch>
            <a:fillRect/>
          </a:stretch>
        </p:blipFill>
        <p:spPr>
          <a:xfrm>
            <a:off x="7184177" y="2597841"/>
            <a:ext cx="4381315" cy="3856645"/>
          </a:xfrm>
          <a:prstGeom prst="rect">
            <a:avLst/>
          </a:prstGeom>
        </p:spPr>
      </p:pic>
    </p:spTree>
    <p:extLst>
      <p:ext uri="{BB962C8B-B14F-4D97-AF65-F5344CB8AC3E}">
        <p14:creationId xmlns:p14="http://schemas.microsoft.com/office/powerpoint/2010/main" val="30170447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92575-C51F-1F43-3486-20E849ED8778}"/>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1630394E-C202-A374-B8BC-2215D2CF730A}"/>
              </a:ext>
            </a:extLst>
          </p:cNvPr>
          <p:cNvSpPr txBox="1"/>
          <p:nvPr/>
        </p:nvSpPr>
        <p:spPr>
          <a:xfrm>
            <a:off x="104931" y="299804"/>
            <a:ext cx="12087069" cy="5109091"/>
          </a:xfrm>
          <a:prstGeom prst="rect">
            <a:avLst/>
          </a:prstGeom>
          <a:noFill/>
        </p:spPr>
        <p:txBody>
          <a:bodyPr wrap="square">
            <a:spAutoFit/>
          </a:bodyPr>
          <a:lstStyle/>
          <a:p>
            <a:br>
              <a:rPr lang="en-US" sz="3800" dirty="0">
                <a:latin typeface="Century Gothic" panose="020B0502020202020204" pitchFamily="34" charset="0"/>
              </a:rPr>
            </a:br>
            <a:r>
              <a:rPr lang="en-US" sz="3200" dirty="0">
                <a:latin typeface="Century Gothic" panose="020B0502020202020204" pitchFamily="34" charset="0"/>
              </a:rPr>
              <a:t>Which statement best describes </a:t>
            </a:r>
            <a:r>
              <a:rPr lang="en-US" sz="3200" b="1" dirty="0">
                <a:latin typeface="Century Gothic" panose="020B0502020202020204" pitchFamily="34" charset="0"/>
              </a:rPr>
              <a:t>global warming</a:t>
            </a:r>
            <a:r>
              <a:rPr lang="en-US" sz="3200" dirty="0">
                <a:latin typeface="Century Gothic" panose="020B0502020202020204" pitchFamily="34" charset="0"/>
              </a:rPr>
              <a:t>?</a:t>
            </a:r>
          </a:p>
          <a:p>
            <a:pPr lvl="1"/>
            <a:br>
              <a:rPr lang="en-US" sz="3200" dirty="0">
                <a:latin typeface="Century Gothic" panose="020B0502020202020204" pitchFamily="34" charset="0"/>
              </a:rPr>
            </a:br>
            <a:r>
              <a:rPr lang="en-US" sz="3200" dirty="0">
                <a:latin typeface="Century Gothic" panose="020B0502020202020204" pitchFamily="34" charset="0"/>
              </a:rPr>
              <a:t>1. Short-term changes in daily weather</a:t>
            </a:r>
          </a:p>
          <a:p>
            <a:pPr lvl="1"/>
            <a:br>
              <a:rPr lang="en-US" sz="3200" dirty="0">
                <a:latin typeface="Century Gothic" panose="020B0502020202020204" pitchFamily="34" charset="0"/>
              </a:rPr>
            </a:br>
            <a:r>
              <a:rPr lang="en-US" sz="3200" dirty="0">
                <a:latin typeface="Century Gothic" panose="020B0502020202020204" pitchFamily="34" charset="0"/>
              </a:rPr>
              <a:t>2. The rise in Earth’s average temperature</a:t>
            </a:r>
          </a:p>
          <a:p>
            <a:pPr lvl="1"/>
            <a:br>
              <a:rPr lang="en-US" sz="3200" dirty="0">
                <a:latin typeface="Century Gothic" panose="020B0502020202020204" pitchFamily="34" charset="0"/>
              </a:rPr>
            </a:br>
            <a:r>
              <a:rPr lang="en-US" sz="3200" dirty="0">
                <a:latin typeface="Century Gothic" panose="020B0502020202020204" pitchFamily="34" charset="0"/>
              </a:rPr>
              <a:t>3. Changes in rainfall and storms</a:t>
            </a:r>
          </a:p>
          <a:p>
            <a:pPr lvl="1"/>
            <a:br>
              <a:rPr lang="en-US" sz="3200" dirty="0">
                <a:latin typeface="Century Gothic" panose="020B0502020202020204" pitchFamily="34" charset="0"/>
              </a:rPr>
            </a:br>
            <a:r>
              <a:rPr lang="en-US" sz="3200" dirty="0">
                <a:latin typeface="Century Gothic" panose="020B0502020202020204" pitchFamily="34" charset="0"/>
              </a:rPr>
              <a:t>4. Seasonal weather differences</a:t>
            </a:r>
          </a:p>
        </p:txBody>
      </p:sp>
    </p:spTree>
    <p:extLst>
      <p:ext uri="{BB962C8B-B14F-4D97-AF65-F5344CB8AC3E}">
        <p14:creationId xmlns:p14="http://schemas.microsoft.com/office/powerpoint/2010/main" val="1357151306"/>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54EA22-1753-45D9-8E0C-205BD005453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0A2874-796E-4DD7-9E4C-4F25B5553AD4}">
  <ds:schemaRefs>
    <ds:schemaRef ds:uri="http://schemas.microsoft.com/office/2006/documentManagement/types"/>
    <ds:schemaRef ds:uri="e7f29ac3-c74a-46a7-9e80-ec6458dc319f"/>
    <ds:schemaRef ds:uri="http://purl.org/dc/elements/1.1/"/>
    <ds:schemaRef ds:uri="9dd66dd2-dc2f-4e10-8286-f1da66314693"/>
    <ds:schemaRef ds:uri="http://schemas.microsoft.com/office/2006/metadata/properties"/>
    <ds:schemaRef ds:uri="http://www.w3.org/XML/1998/namespace"/>
    <ds:schemaRef ds:uri="http://schemas.microsoft.com/office/infopath/2007/PartnerControls"/>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3565C405-A651-4D99-9AAB-BAC6915C9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4411</TotalTime>
  <Words>3824</Words>
  <Application>Microsoft Macintosh PowerPoint</Application>
  <PresentationFormat>Widescreen</PresentationFormat>
  <Paragraphs>377</Paragraphs>
  <Slides>30</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30</vt:i4>
      </vt:variant>
    </vt:vector>
  </HeadingPairs>
  <TitlesOfParts>
    <vt:vector size="40" baseType="lpstr">
      <vt:lpstr>Aptos</vt:lpstr>
      <vt:lpstr>Aptos Display</vt:lpstr>
      <vt:lpstr>Arial</vt:lpstr>
      <vt:lpstr>Calibri</vt:lpstr>
      <vt:lpstr>Century Gothic</vt:lpstr>
      <vt:lpstr>Georgia</vt:lpstr>
      <vt:lpstr>Symbol</vt:lpstr>
      <vt:lpstr>Wingdings</vt:lpstr>
      <vt:lpstr>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Global Warming </vt:lpstr>
      <vt:lpstr>Consequences of Global Warming</vt:lpstr>
      <vt:lpstr>Consequences of Global Warming</vt:lpstr>
      <vt:lpstr>PowerPoint Presentation</vt:lpstr>
      <vt:lpstr>PowerPoint Presentation</vt:lpstr>
      <vt:lpstr>PowerPoint Presentation</vt:lpstr>
      <vt:lpstr>PowerPoint Presentation</vt:lpstr>
      <vt:lpstr>PowerPoint Presentation</vt:lpstr>
      <vt:lpstr>PowerPoint Presentation</vt:lpstr>
      <vt:lpstr>Quick Quiz</vt:lpstr>
      <vt:lpstr>Answer the questions below.</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530</cp:revision>
  <dcterms:created xsi:type="dcterms:W3CDTF">2019-03-21T11:24:14Z</dcterms:created>
  <dcterms:modified xsi:type="dcterms:W3CDTF">2026-01-16T01:02:16Z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76279300.0000000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